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4"/>
  </p:sldMasterIdLst>
  <p:notesMasterIdLst>
    <p:notesMasterId r:id="rId13"/>
  </p:notesMasterIdLst>
  <p:handoutMasterIdLst>
    <p:handoutMasterId r:id="rId14"/>
  </p:handoutMasterIdLst>
  <p:sldIdLst>
    <p:sldId id="625" r:id="rId5"/>
    <p:sldId id="2147482436" r:id="rId6"/>
    <p:sldId id="2147482457" r:id="rId7"/>
    <p:sldId id="2147482444" r:id="rId8"/>
    <p:sldId id="2147482445" r:id="rId9"/>
    <p:sldId id="2147482458" r:id="rId10"/>
    <p:sldId id="2147482456" r:id="rId11"/>
    <p:sldId id="6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mple Case Study" id="{531EBC19-745E-441D-806C-530E2AB3EF2B}">
          <p14:sldIdLst>
            <p14:sldId id="625"/>
            <p14:sldId id="2147482436"/>
            <p14:sldId id="2147482457"/>
            <p14:sldId id="2147482444"/>
            <p14:sldId id="2147482445"/>
            <p14:sldId id="2147482458"/>
            <p14:sldId id="2147482456"/>
            <p14:sldId id="6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5B8456-F477-2FC1-FB76-5FF6AF0B7036}" name="Max Bloom" initials="" userId="S::max.bloom@dentsu.com::35a275db-3523-4a6a-bd67-b876b73ecc4e" providerId="AD"/>
  <p188:author id="{C14537F2-CDAC-822D-1DEC-FD2021C191A1}" name="Sakura Martin" initials="" userId="S::Sakura.Martin@dentsu.com::cd6ad121-3ce0-48f6-8409-c8d5510122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BC"/>
    <a:srgbClr val="19456E"/>
    <a:srgbClr val="1A4975"/>
    <a:srgbClr val="2565A0"/>
    <a:srgbClr val="989898"/>
    <a:srgbClr val="B2B9C4"/>
    <a:srgbClr val="616ED8"/>
    <a:srgbClr val="FF3800"/>
    <a:srgbClr val="00D6E9"/>
    <a:srgbClr val="008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F0843-0FC1-45C6-AF6D-CB87C1565221}" v="27" dt="2025-11-14T04:12:07.401"/>
    <p1510:client id="{4108786F-BA8D-4894-9DFA-A8E3D7BEFDB0}" v="1277" dt="2025-11-14T04:19:38.453"/>
    <p1510:client id="{4E0A477F-0FD1-459C-A7BA-7DE248175092}" v="73" dt="2025-11-14T04:56:57.173"/>
    <p1510:client id="{4F337AEC-EC24-BCBE-808F-FE2AD98E4B67}" v="13" dt="2025-11-14T03:40:16.546"/>
    <p1510:client id="{6E904CD6-D689-46EF-9E6C-E646DB73415B}" v="44" dt="2025-11-14T03:19:07.714"/>
    <p1510:client id="{792F0CAC-AB55-2588-5014-7B8D11E0CD47}" v="140" dt="2025-11-13T14:21:56.280"/>
    <p1510:client id="{7E814202-F354-448B-E8B4-444236A5D665}" v="1" dt="2025-11-13T22:03:00.525"/>
    <p1510:client id="{8C3278EF-0F41-1B1B-33A4-D27ABE858505}" v="72" dt="2025-11-14T04:18:57.164"/>
    <p1510:client id="{BC2DBE42-5106-41AC-A8C3-2E4C12FA939E}" v="593" vWet="595" dt="2025-11-14T03:48:15.990"/>
    <p1510:client id="{BFE6A5D8-AC22-5676-4A8B-DBB39F6DCE05}" v="17" dt="2025-11-13T14:47:57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jaz Akram" userId="79a85962-64c0-4cfd-8ce3-4e7d59cbbe85" providerId="ADAL" clId="{0ACB1870-BF47-4C9C-B5B2-47839B0C7C59}"/>
    <pc:docChg chg="undo custSel addSld delSld modSld sldOrd modSection">
      <pc:chgData name="Ejaz Akram" userId="79a85962-64c0-4cfd-8ce3-4e7d59cbbe85" providerId="ADAL" clId="{0ACB1870-BF47-4C9C-B5B2-47839B0C7C59}" dt="2025-11-14T03:19:07.714" v="44" actId="47"/>
      <pc:docMkLst>
        <pc:docMk/>
      </pc:docMkLst>
      <pc:sldChg chg="modSp mod">
        <pc:chgData name="Ejaz Akram" userId="79a85962-64c0-4cfd-8ce3-4e7d59cbbe85" providerId="ADAL" clId="{0ACB1870-BF47-4C9C-B5B2-47839B0C7C59}" dt="2025-11-14T03:18:54.593" v="43" actId="1036"/>
        <pc:sldMkLst>
          <pc:docMk/>
          <pc:sldMk cId="11083782" sldId="2147482436"/>
        </pc:sldMkLst>
        <pc:spChg chg="mod">
          <ac:chgData name="Ejaz Akram" userId="79a85962-64c0-4cfd-8ce3-4e7d59cbbe85" providerId="ADAL" clId="{0ACB1870-BF47-4C9C-B5B2-47839B0C7C59}" dt="2025-11-14T03:18:54.593" v="43" actId="1036"/>
          <ac:spMkLst>
            <pc:docMk/>
            <pc:sldMk cId="11083782" sldId="2147482436"/>
            <ac:spMk id="9" creationId="{1CA00C80-3517-9495-96AC-309971106E9A}"/>
          </ac:spMkLst>
        </pc:spChg>
      </pc:sldChg>
      <pc:sldChg chg="ord">
        <pc:chgData name="Ejaz Akram" userId="79a85962-64c0-4cfd-8ce3-4e7d59cbbe85" providerId="ADAL" clId="{0ACB1870-BF47-4C9C-B5B2-47839B0C7C59}" dt="2025-11-14T03:17:27.332" v="7"/>
        <pc:sldMkLst>
          <pc:docMk/>
          <pc:sldMk cId="306280345" sldId="2147482444"/>
        </pc:sldMkLst>
      </pc:sldChg>
      <pc:sldChg chg="modSp del mod">
        <pc:chgData name="Ejaz Akram" userId="79a85962-64c0-4cfd-8ce3-4e7d59cbbe85" providerId="ADAL" clId="{0ACB1870-BF47-4C9C-B5B2-47839B0C7C59}" dt="2025-11-14T03:19:07.714" v="44" actId="47"/>
        <pc:sldMkLst>
          <pc:docMk/>
          <pc:sldMk cId="702494522" sldId="2147482453"/>
        </pc:sldMkLst>
        <pc:picChg chg="mod">
          <ac:chgData name="Ejaz Akram" userId="79a85962-64c0-4cfd-8ce3-4e7d59cbbe85" providerId="ADAL" clId="{0ACB1870-BF47-4C9C-B5B2-47839B0C7C59}" dt="2025-11-14T03:17:18.087" v="5" actId="1076"/>
          <ac:picMkLst>
            <pc:docMk/>
            <pc:sldMk cId="702494522" sldId="2147482453"/>
            <ac:picMk id="32" creationId="{3F06D120-2D54-C185-2AAD-3148B23B5DFF}"/>
          </ac:picMkLst>
        </pc:picChg>
      </pc:sldChg>
      <pc:sldChg chg="addSp delSp modSp add mod">
        <pc:chgData name="Ejaz Akram" userId="79a85962-64c0-4cfd-8ce3-4e7d59cbbe85" providerId="ADAL" clId="{0ACB1870-BF47-4C9C-B5B2-47839B0C7C59}" dt="2025-11-14T03:18:13.996" v="30"/>
        <pc:sldMkLst>
          <pc:docMk/>
          <pc:sldMk cId="877460284" sldId="2147482457"/>
        </pc:sldMkLst>
        <pc:spChg chg="add mod">
          <ac:chgData name="Ejaz Akram" userId="79a85962-64c0-4cfd-8ce3-4e7d59cbbe85" providerId="ADAL" clId="{0ACB1870-BF47-4C9C-B5B2-47839B0C7C59}" dt="2025-11-14T03:18:02.102" v="29" actId="20577"/>
          <ac:spMkLst>
            <pc:docMk/>
            <pc:sldMk cId="877460284" sldId="2147482457"/>
            <ac:spMk id="2" creationId="{953A4AD9-1107-690A-9C44-F2C0EED4B3CC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3" creationId="{1DDF605D-A38C-F95F-09F5-03AE0C2CE2B1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6" creationId="{6389EA24-37FF-CC32-D3D5-0143CF22871E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8" creationId="{EA77CFA7-C333-B1A3-488B-36458E40735D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10" creationId="{E32CC7AF-2930-FD0B-0C69-AFD13BB55900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16" creationId="{A85EA097-09A7-EDBA-0A6A-4FEC35295BBE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17" creationId="{FB3F61CE-2E8E-2CEE-4E89-6C4CF52B2440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22" creationId="{83B0A130-4A5F-91EA-31C6-C789574C20FB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23" creationId="{A7709C47-5D00-D5A4-518B-AA14EAD6B406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25" creationId="{C25A1072-77F0-2051-D0A5-E13483A4D9A0}"/>
          </ac:spMkLst>
        </pc:spChg>
        <pc:spChg chg="add mod">
          <ac:chgData name="Ejaz Akram" userId="79a85962-64c0-4cfd-8ce3-4e7d59cbbe85" providerId="ADAL" clId="{0ACB1870-BF47-4C9C-B5B2-47839B0C7C59}" dt="2025-11-14T03:18:13.996" v="30"/>
          <ac:spMkLst>
            <pc:docMk/>
            <pc:sldMk cId="877460284" sldId="2147482457"/>
            <ac:spMk id="27" creationId="{5FF8F2D3-42D7-2020-3517-DB5DA10A25DB}"/>
          </ac:spMkLst>
        </pc:spChg>
        <pc:picChg chg="del">
          <ac:chgData name="Ejaz Akram" userId="79a85962-64c0-4cfd-8ce3-4e7d59cbbe85" providerId="ADAL" clId="{0ACB1870-BF47-4C9C-B5B2-47839B0C7C59}" dt="2025-11-14T03:17:37.869" v="9" actId="478"/>
          <ac:picMkLst>
            <pc:docMk/>
            <pc:sldMk cId="877460284" sldId="2147482457"/>
            <ac:picMk id="32" creationId="{7CBC2450-852A-C7F8-4CB3-E9942149B254}"/>
          </ac:picMkLst>
        </pc:picChg>
      </pc:sldChg>
    </pc:docChg>
  </pc:docChgLst>
  <pc:docChgLst>
    <pc:chgData name="Ejaz Akram" userId="S::ejaz.akram@merkle.com::79a85962-64c0-4cfd-8ce3-4e7d59cbbe85" providerId="AD" clId="Web-{4F337AEC-EC24-BCBE-808F-FE2AD98E4B67}"/>
    <pc:docChg chg="modSld">
      <pc:chgData name="Ejaz Akram" userId="S::ejaz.akram@merkle.com::79a85962-64c0-4cfd-8ce3-4e7d59cbbe85" providerId="AD" clId="Web-{4F337AEC-EC24-BCBE-808F-FE2AD98E4B67}" dt="2025-11-14T03:40:16.546" v="12" actId="14100"/>
      <pc:docMkLst>
        <pc:docMk/>
      </pc:docMkLst>
      <pc:sldChg chg="modSp">
        <pc:chgData name="Ejaz Akram" userId="S::ejaz.akram@merkle.com::79a85962-64c0-4cfd-8ce3-4e7d59cbbe85" providerId="AD" clId="Web-{4F337AEC-EC24-BCBE-808F-FE2AD98E4B67}" dt="2025-11-14T03:40:16.546" v="12" actId="14100"/>
        <pc:sldMkLst>
          <pc:docMk/>
          <pc:sldMk cId="877460284" sldId="2147482457"/>
        </pc:sldMkLst>
        <pc:spChg chg="mod">
          <ac:chgData name="Ejaz Akram" userId="S::ejaz.akram@merkle.com::79a85962-64c0-4cfd-8ce3-4e7d59cbbe85" providerId="AD" clId="Web-{4F337AEC-EC24-BCBE-808F-FE2AD98E4B67}" dt="2025-11-14T03:39:18.467" v="0" actId="14100"/>
          <ac:spMkLst>
            <pc:docMk/>
            <pc:sldMk cId="877460284" sldId="2147482457"/>
            <ac:spMk id="16" creationId="{A85EA097-09A7-EDBA-0A6A-4FEC35295BBE}"/>
          </ac:spMkLst>
        </pc:spChg>
        <pc:spChg chg="mod">
          <ac:chgData name="Ejaz Akram" userId="S::ejaz.akram@merkle.com::79a85962-64c0-4cfd-8ce3-4e7d59cbbe85" providerId="AD" clId="Web-{4F337AEC-EC24-BCBE-808F-FE2AD98E4B67}" dt="2025-11-14T03:40:16.546" v="12" actId="14100"/>
          <ac:spMkLst>
            <pc:docMk/>
            <pc:sldMk cId="877460284" sldId="2147482457"/>
            <ac:spMk id="17" creationId="{FB3F61CE-2E8E-2CEE-4E89-6C4CF52B2440}"/>
          </ac:spMkLst>
        </pc:spChg>
        <pc:cxnChg chg="mod">
          <ac:chgData name="Ejaz Akram" userId="S::ejaz.akram@merkle.com::79a85962-64c0-4cfd-8ce3-4e7d59cbbe85" providerId="AD" clId="Web-{4F337AEC-EC24-BCBE-808F-FE2AD98E4B67}" dt="2025-11-14T03:39:35.045" v="4" actId="1076"/>
          <ac:cxnSpMkLst>
            <pc:docMk/>
            <pc:sldMk cId="877460284" sldId="2147482457"/>
            <ac:cxnSpMk id="21" creationId="{5CCF16D7-33F2-FA6A-8262-08736B21D775}"/>
          </ac:cxnSpMkLst>
        </pc:cxnChg>
      </pc:sldChg>
    </pc:docChg>
  </pc:docChgLst>
  <pc:docChgLst>
    <pc:chgData name="Kartiki Rajendra" userId="S::kartiki.rajendra1@dentsu.com::f1590a20-e0ab-44e7-965f-0cdfd73547b5" providerId="AD" clId="Web-{BFE6A5D8-AC22-5676-4A8B-DBB39F6DCE05}"/>
    <pc:docChg chg="modSld">
      <pc:chgData name="Kartiki Rajendra" userId="S::kartiki.rajendra1@dentsu.com::f1590a20-e0ab-44e7-965f-0cdfd73547b5" providerId="AD" clId="Web-{BFE6A5D8-AC22-5676-4A8B-DBB39F6DCE05}" dt="2025-11-13T14:47:57.983" v="16" actId="1076"/>
      <pc:docMkLst>
        <pc:docMk/>
      </pc:docMkLst>
      <pc:sldChg chg="delSp modSp">
        <pc:chgData name="Kartiki Rajendra" userId="S::kartiki.rajendra1@dentsu.com::f1590a20-e0ab-44e7-965f-0cdfd73547b5" providerId="AD" clId="Web-{BFE6A5D8-AC22-5676-4A8B-DBB39F6DCE05}" dt="2025-11-13T14:47:57.983" v="16" actId="1076"/>
        <pc:sldMkLst>
          <pc:docMk/>
          <pc:sldMk cId="708229979" sldId="2147482401"/>
        </pc:sldMkLst>
        <pc:picChg chg="del mod">
          <ac:chgData name="Kartiki Rajendra" userId="S::kartiki.rajendra1@dentsu.com::f1590a20-e0ab-44e7-965f-0cdfd73547b5" providerId="AD" clId="Web-{BFE6A5D8-AC22-5676-4A8B-DBB39F6DCE05}" dt="2025-11-13T14:47:14.748" v="9"/>
          <ac:picMkLst>
            <pc:docMk/>
            <pc:sldMk cId="708229979" sldId="2147482401"/>
            <ac:picMk id="3" creationId="{FED440CA-84AD-829B-18F6-949EC9F6D13B}"/>
          </ac:picMkLst>
        </pc:picChg>
        <pc:picChg chg="mod">
          <ac:chgData name="Kartiki Rajendra" userId="S::kartiki.rajendra1@dentsu.com::f1590a20-e0ab-44e7-965f-0cdfd73547b5" providerId="AD" clId="Web-{BFE6A5D8-AC22-5676-4A8B-DBB39F6DCE05}" dt="2025-11-13T14:47:57.983" v="16" actId="1076"/>
          <ac:picMkLst>
            <pc:docMk/>
            <pc:sldMk cId="708229979" sldId="2147482401"/>
            <ac:picMk id="4" creationId="{A4491AF8-6FB8-BE97-2E1A-8B00832BB50E}"/>
          </ac:picMkLst>
        </pc:picChg>
        <pc:picChg chg="del mod">
          <ac:chgData name="Kartiki Rajendra" userId="S::kartiki.rajendra1@dentsu.com::f1590a20-e0ab-44e7-965f-0cdfd73547b5" providerId="AD" clId="Web-{BFE6A5D8-AC22-5676-4A8B-DBB39F6DCE05}" dt="2025-11-13T14:47:15.905" v="10"/>
          <ac:picMkLst>
            <pc:docMk/>
            <pc:sldMk cId="708229979" sldId="2147482401"/>
            <ac:picMk id="7" creationId="{C9E14C1B-9930-77E7-3F32-97A49DC7D869}"/>
          </ac:picMkLst>
        </pc:picChg>
        <pc:picChg chg="del mod">
          <ac:chgData name="Kartiki Rajendra" userId="S::kartiki.rajendra1@dentsu.com::f1590a20-e0ab-44e7-965f-0cdfd73547b5" providerId="AD" clId="Web-{BFE6A5D8-AC22-5676-4A8B-DBB39F6DCE05}" dt="2025-11-13T14:42:23.819" v="7"/>
          <ac:picMkLst>
            <pc:docMk/>
            <pc:sldMk cId="708229979" sldId="2147482401"/>
            <ac:picMk id="10" creationId="{1AA15761-736D-14FE-917A-9A10F90B1230}"/>
          </ac:picMkLst>
        </pc:picChg>
      </pc:sldChg>
    </pc:docChg>
  </pc:docChgLst>
  <pc:docChgLst>
    <pc:chgData name="Kartiki Rajendra" userId="f1590a20-e0ab-44e7-965f-0cdfd73547b5" providerId="ADAL" clId="{923D743D-C8EF-4E90-8A2D-1570116C0EA5}"/>
    <pc:docChg chg="undo custSel addSld delSld modSld sldOrd delSection modSection">
      <pc:chgData name="Kartiki Rajendra" userId="f1590a20-e0ab-44e7-965f-0cdfd73547b5" providerId="ADAL" clId="{923D743D-C8EF-4E90-8A2D-1570116C0EA5}" dt="2025-11-14T03:47:30.680" v="592" actId="20577"/>
      <pc:docMkLst>
        <pc:docMk/>
      </pc:docMkLst>
      <pc:sldChg chg="modSp mod">
        <pc:chgData name="Kartiki Rajendra" userId="f1590a20-e0ab-44e7-965f-0cdfd73547b5" providerId="ADAL" clId="{923D743D-C8EF-4E90-8A2D-1570116C0EA5}" dt="2025-11-13T21:37:58.239" v="330" actId="1076"/>
        <pc:sldMkLst>
          <pc:docMk/>
          <pc:sldMk cId="0" sldId="259"/>
        </pc:sldMkLst>
        <pc:spChg chg="mod">
          <ac:chgData name="Kartiki Rajendra" userId="f1590a20-e0ab-44e7-965f-0cdfd73547b5" providerId="ADAL" clId="{923D743D-C8EF-4E90-8A2D-1570116C0EA5}" dt="2025-11-13T21:37:57.818" v="329" actId="207"/>
          <ac:spMkLst>
            <pc:docMk/>
            <pc:sldMk cId="0" sldId="259"/>
            <ac:spMk id="4" creationId="{00000000-0000-0000-0000-000000000000}"/>
          </ac:spMkLst>
        </pc:spChg>
        <pc:spChg chg="mod">
          <ac:chgData name="Kartiki Rajendra" userId="f1590a20-e0ab-44e7-965f-0cdfd73547b5" providerId="ADAL" clId="{923D743D-C8EF-4E90-8A2D-1570116C0EA5}" dt="2025-11-13T21:37:57.818" v="329" actId="207"/>
          <ac:spMkLst>
            <pc:docMk/>
            <pc:sldMk cId="0" sldId="259"/>
            <ac:spMk id="5" creationId="{00000000-0000-0000-0000-000000000000}"/>
          </ac:spMkLst>
        </pc:spChg>
        <pc:grpChg chg="mod">
          <ac:chgData name="Kartiki Rajendra" userId="f1590a20-e0ab-44e7-965f-0cdfd73547b5" providerId="ADAL" clId="{923D743D-C8EF-4E90-8A2D-1570116C0EA5}" dt="2025-11-13T21:37:58.239" v="330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del ord modNotesTx">
        <pc:chgData name="Kartiki Rajendra" userId="f1590a20-e0ab-44e7-965f-0cdfd73547b5" providerId="ADAL" clId="{923D743D-C8EF-4E90-8A2D-1570116C0EA5}" dt="2025-11-13T23:26:48.562" v="488" actId="47"/>
        <pc:sldMkLst>
          <pc:docMk/>
          <pc:sldMk cId="1651478423" sldId="313"/>
        </pc:sldMkLst>
      </pc:sldChg>
      <pc:sldChg chg="addSp delSp modSp add mod addAnim delAnim modAnim">
        <pc:chgData name="Kartiki Rajendra" userId="f1590a20-e0ab-44e7-965f-0cdfd73547b5" providerId="ADAL" clId="{923D743D-C8EF-4E90-8A2D-1570116C0EA5}" dt="2025-11-14T03:47:30.680" v="592" actId="20577"/>
        <pc:sldMkLst>
          <pc:docMk/>
          <pc:sldMk cId="2716506456" sldId="333"/>
        </pc:sldMkLst>
        <pc:spChg chg="mod">
          <ac:chgData name="Kartiki Rajendra" userId="f1590a20-e0ab-44e7-965f-0cdfd73547b5" providerId="ADAL" clId="{923D743D-C8EF-4E90-8A2D-1570116C0EA5}" dt="2025-11-14T03:47:30.680" v="592" actId="20577"/>
          <ac:spMkLst>
            <pc:docMk/>
            <pc:sldMk cId="2716506456" sldId="333"/>
            <ac:spMk id="2" creationId="{0709BC0C-7A56-C01C-5864-356272F933BB}"/>
          </ac:spMkLst>
        </pc:spChg>
        <pc:spChg chg="add mod">
          <ac:chgData name="Kartiki Rajendra" userId="f1590a20-e0ab-44e7-965f-0cdfd73547b5" providerId="ADAL" clId="{923D743D-C8EF-4E90-8A2D-1570116C0EA5}" dt="2025-11-13T21:52:51.648" v="381"/>
          <ac:spMkLst>
            <pc:docMk/>
            <pc:sldMk cId="2716506456" sldId="333"/>
            <ac:spMk id="3" creationId="{F19A38D0-2294-0AD8-D9F2-B5C3572DEB9D}"/>
          </ac:spMkLst>
        </pc:spChg>
        <pc:spChg chg="mod">
          <ac:chgData name="Kartiki Rajendra" userId="f1590a20-e0ab-44e7-965f-0cdfd73547b5" providerId="ADAL" clId="{923D743D-C8EF-4E90-8A2D-1570116C0EA5}" dt="2025-11-13T21:46:15.695" v="362"/>
          <ac:spMkLst>
            <pc:docMk/>
            <pc:sldMk cId="2716506456" sldId="333"/>
            <ac:spMk id="5" creationId="{6F352DFB-DD2C-A2C8-7575-6A64614812CB}"/>
          </ac:spMkLst>
        </pc:spChg>
        <pc:spChg chg="mod">
          <ac:chgData name="Kartiki Rajendra" userId="f1590a20-e0ab-44e7-965f-0cdfd73547b5" providerId="ADAL" clId="{923D743D-C8EF-4E90-8A2D-1570116C0EA5}" dt="2025-11-13T21:57:03.522" v="387"/>
          <ac:spMkLst>
            <pc:docMk/>
            <pc:sldMk cId="2716506456" sldId="333"/>
            <ac:spMk id="6" creationId="{AC476EAE-DD10-953A-8127-DAB924C0D409}"/>
          </ac:spMkLst>
        </pc:spChg>
        <pc:spChg chg="add mod">
          <ac:chgData name="Kartiki Rajendra" userId="f1590a20-e0ab-44e7-965f-0cdfd73547b5" providerId="ADAL" clId="{923D743D-C8EF-4E90-8A2D-1570116C0EA5}" dt="2025-11-13T22:02:44.258" v="415" actId="255"/>
          <ac:spMkLst>
            <pc:docMk/>
            <pc:sldMk cId="2716506456" sldId="333"/>
            <ac:spMk id="8" creationId="{DCA44373-ED54-10E2-9380-08A9874C14F1}"/>
          </ac:spMkLst>
        </pc:spChg>
        <pc:spChg chg="mod">
          <ac:chgData name="Kartiki Rajendra" userId="f1590a20-e0ab-44e7-965f-0cdfd73547b5" providerId="ADAL" clId="{923D743D-C8EF-4E90-8A2D-1570116C0EA5}" dt="2025-11-13T22:03:21.548" v="419" actId="20577"/>
          <ac:spMkLst>
            <pc:docMk/>
            <pc:sldMk cId="2716506456" sldId="333"/>
            <ac:spMk id="9" creationId="{6D819B16-D5F6-15EB-815A-C44D252652BA}"/>
          </ac:spMkLst>
        </pc:spChg>
        <pc:spChg chg="mod">
          <ac:chgData name="Kartiki Rajendra" userId="f1590a20-e0ab-44e7-965f-0cdfd73547b5" providerId="ADAL" clId="{923D743D-C8EF-4E90-8A2D-1570116C0EA5}" dt="2025-11-13T22:08:05.459" v="429" actId="255"/>
          <ac:spMkLst>
            <pc:docMk/>
            <pc:sldMk cId="2716506456" sldId="333"/>
            <ac:spMk id="10" creationId="{66016A26-59C9-CD34-77A8-42918B4BB10F}"/>
          </ac:spMkLst>
        </pc:spChg>
        <pc:spChg chg="add del mod">
          <ac:chgData name="Kartiki Rajendra" userId="f1590a20-e0ab-44e7-965f-0cdfd73547b5" providerId="ADAL" clId="{923D743D-C8EF-4E90-8A2D-1570116C0EA5}" dt="2025-11-13T22:17:24.711" v="451" actId="21"/>
          <ac:spMkLst>
            <pc:docMk/>
            <pc:sldMk cId="2716506456" sldId="333"/>
            <ac:spMk id="11" creationId="{FD16513A-AAD8-3E60-C88B-81B3D4C43056}"/>
          </ac:spMkLst>
        </pc:spChg>
        <pc:spChg chg="add mod">
          <ac:chgData name="Kartiki Rajendra" userId="f1590a20-e0ab-44e7-965f-0cdfd73547b5" providerId="ADAL" clId="{923D743D-C8EF-4E90-8A2D-1570116C0EA5}" dt="2025-11-13T22:17:06.993" v="448"/>
          <ac:spMkLst>
            <pc:docMk/>
            <pc:sldMk cId="2716506456" sldId="333"/>
            <ac:spMk id="12" creationId="{65DF738C-62EA-D785-8B78-B7286D9D40E9}"/>
          </ac:spMkLst>
        </pc:spChg>
        <pc:spChg chg="add del">
          <ac:chgData name="Kartiki Rajendra" userId="f1590a20-e0ab-44e7-965f-0cdfd73547b5" providerId="ADAL" clId="{923D743D-C8EF-4E90-8A2D-1570116C0EA5}" dt="2025-11-13T22:17:36.713" v="453" actId="22"/>
          <ac:spMkLst>
            <pc:docMk/>
            <pc:sldMk cId="2716506456" sldId="333"/>
            <ac:spMk id="14" creationId="{DCE1F5BD-B1AF-D2E6-1D73-839EA71C6364}"/>
          </ac:spMkLst>
        </pc:spChg>
        <pc:spChg chg="add mod">
          <ac:chgData name="Kartiki Rajendra" userId="f1590a20-e0ab-44e7-965f-0cdfd73547b5" providerId="ADAL" clId="{923D743D-C8EF-4E90-8A2D-1570116C0EA5}" dt="2025-11-13T22:18:15.736" v="457" actId="14100"/>
          <ac:spMkLst>
            <pc:docMk/>
            <pc:sldMk cId="2716506456" sldId="333"/>
            <ac:spMk id="15" creationId="{3413B17C-CEDB-FDFA-5B7B-A0CECC90FD48}"/>
          </ac:spMkLst>
        </pc:spChg>
        <pc:spChg chg="add del">
          <ac:chgData name="Kartiki Rajendra" userId="f1590a20-e0ab-44e7-965f-0cdfd73547b5" providerId="ADAL" clId="{923D743D-C8EF-4E90-8A2D-1570116C0EA5}" dt="2025-11-13T22:16:33.209" v="442" actId="478"/>
          <ac:spMkLst>
            <pc:docMk/>
            <pc:sldMk cId="2716506456" sldId="333"/>
            <ac:spMk id="26" creationId="{B92091D3-7AA2-9D29-1183-A1BC346C4AA4}"/>
          </ac:spMkLst>
        </pc:spChg>
        <pc:spChg chg="del mod">
          <ac:chgData name="Kartiki Rajendra" userId="f1590a20-e0ab-44e7-965f-0cdfd73547b5" providerId="ADAL" clId="{923D743D-C8EF-4E90-8A2D-1570116C0EA5}" dt="2025-11-13T21:29:52.119" v="299" actId="478"/>
          <ac:spMkLst>
            <pc:docMk/>
            <pc:sldMk cId="2716506456" sldId="333"/>
            <ac:spMk id="27" creationId="{C924D6C0-DC75-8AA5-F25F-752FD0BD7038}"/>
          </ac:spMkLst>
        </pc:spChg>
        <pc:spChg chg="mod">
          <ac:chgData name="Kartiki Rajendra" userId="f1590a20-e0ab-44e7-965f-0cdfd73547b5" providerId="ADAL" clId="{923D743D-C8EF-4E90-8A2D-1570116C0EA5}" dt="2025-11-13T22:02:48.523" v="416" actId="255"/>
          <ac:spMkLst>
            <pc:docMk/>
            <pc:sldMk cId="2716506456" sldId="333"/>
            <ac:spMk id="116" creationId="{493F8B7B-981D-5A4E-E0B0-4058CC255A38}"/>
          </ac:spMkLst>
        </pc:spChg>
        <pc:spChg chg="del mod">
          <ac:chgData name="Kartiki Rajendra" userId="f1590a20-e0ab-44e7-965f-0cdfd73547b5" providerId="ADAL" clId="{923D743D-C8EF-4E90-8A2D-1570116C0EA5}" dt="2025-11-13T21:52:45.976" v="380" actId="21"/>
          <ac:spMkLst>
            <pc:docMk/>
            <pc:sldMk cId="2716506456" sldId="333"/>
            <ac:spMk id="117" creationId="{F19A38D0-2294-0AD8-D9F2-B5C3572DEB9D}"/>
          </ac:spMkLst>
        </pc:spChg>
        <pc:spChg chg="del mod">
          <ac:chgData name="Kartiki Rajendra" userId="f1590a20-e0ab-44e7-965f-0cdfd73547b5" providerId="ADAL" clId="{923D743D-C8EF-4E90-8A2D-1570116C0EA5}" dt="2025-11-13T22:17:09.925" v="449" actId="478"/>
          <ac:spMkLst>
            <pc:docMk/>
            <pc:sldMk cId="2716506456" sldId="333"/>
            <ac:spMk id="118" creationId="{3F16CF02-E160-DCE3-F21F-A606972CD6C7}"/>
          </ac:spMkLst>
        </pc:spChg>
        <pc:spChg chg="del">
          <ac:chgData name="Kartiki Rajendra" userId="f1590a20-e0ab-44e7-965f-0cdfd73547b5" providerId="ADAL" clId="{923D743D-C8EF-4E90-8A2D-1570116C0EA5}" dt="2025-11-13T21:58:48.320" v="388" actId="478"/>
          <ac:spMkLst>
            <pc:docMk/>
            <pc:sldMk cId="2716506456" sldId="333"/>
            <ac:spMk id="120" creationId="{E83D955F-4E81-F700-484D-2BE0BA1F523C}"/>
          </ac:spMkLst>
        </pc:spChg>
        <pc:spChg chg="mod">
          <ac:chgData name="Kartiki Rajendra" userId="f1590a20-e0ab-44e7-965f-0cdfd73547b5" providerId="ADAL" clId="{923D743D-C8EF-4E90-8A2D-1570116C0EA5}" dt="2025-11-13T22:04:50.354" v="424" actId="20577"/>
          <ac:spMkLst>
            <pc:docMk/>
            <pc:sldMk cId="2716506456" sldId="333"/>
            <ac:spMk id="121" creationId="{B9131A2A-DBE5-EEC4-AFDF-D80D9B3BC7A0}"/>
          </ac:spMkLst>
        </pc:spChg>
        <pc:spChg chg="mod">
          <ac:chgData name="Kartiki Rajendra" userId="f1590a20-e0ab-44e7-965f-0cdfd73547b5" providerId="ADAL" clId="{923D743D-C8EF-4E90-8A2D-1570116C0EA5}" dt="2025-11-13T22:03:28.977" v="421" actId="20577"/>
          <ac:spMkLst>
            <pc:docMk/>
            <pc:sldMk cId="2716506456" sldId="333"/>
            <ac:spMk id="123" creationId="{8CFD44CB-1045-ACA5-4456-52B56C19B277}"/>
          </ac:spMkLst>
        </pc:spChg>
        <pc:spChg chg="mod">
          <ac:chgData name="Kartiki Rajendra" userId="f1590a20-e0ab-44e7-965f-0cdfd73547b5" providerId="ADAL" clId="{923D743D-C8EF-4E90-8A2D-1570116C0EA5}" dt="2025-11-13T22:03:03.490" v="418" actId="255"/>
          <ac:spMkLst>
            <pc:docMk/>
            <pc:sldMk cId="2716506456" sldId="333"/>
            <ac:spMk id="125" creationId="{ED3089E6-8DCD-027B-6995-E4AA9B31563F}"/>
          </ac:spMkLst>
        </pc:spChg>
        <pc:spChg chg="del">
          <ac:chgData name="Kartiki Rajendra" userId="f1590a20-e0ab-44e7-965f-0cdfd73547b5" providerId="ADAL" clId="{923D743D-C8EF-4E90-8A2D-1570116C0EA5}" dt="2025-11-13T22:16:35.660" v="443" actId="478"/>
          <ac:spMkLst>
            <pc:docMk/>
            <pc:sldMk cId="2716506456" sldId="333"/>
            <ac:spMk id="128" creationId="{F70237A3-E63D-5793-842A-C82E201F03F6}"/>
          </ac:spMkLst>
        </pc:spChg>
        <pc:spChg chg="del mod">
          <ac:chgData name="Kartiki Rajendra" userId="f1590a20-e0ab-44e7-965f-0cdfd73547b5" providerId="ADAL" clId="{923D743D-C8EF-4E90-8A2D-1570116C0EA5}" dt="2025-11-13T22:02:22.059" v="413" actId="21"/>
          <ac:spMkLst>
            <pc:docMk/>
            <pc:sldMk cId="2716506456" sldId="333"/>
            <ac:spMk id="130" creationId="{CB28AC22-54F7-63B5-72E2-F53DC10589B4}"/>
          </ac:spMkLst>
        </pc:spChg>
        <pc:spChg chg="mod">
          <ac:chgData name="Kartiki Rajendra" userId="f1590a20-e0ab-44e7-965f-0cdfd73547b5" providerId="ADAL" clId="{923D743D-C8EF-4E90-8A2D-1570116C0EA5}" dt="2025-11-13T22:02:52.766" v="417" actId="255"/>
          <ac:spMkLst>
            <pc:docMk/>
            <pc:sldMk cId="2716506456" sldId="333"/>
            <ac:spMk id="135" creationId="{065F5773-97DD-7104-542B-267366800763}"/>
          </ac:spMkLst>
        </pc:spChg>
        <pc:spChg chg="del mod">
          <ac:chgData name="Kartiki Rajendra" userId="f1590a20-e0ab-44e7-965f-0cdfd73547b5" providerId="ADAL" clId="{923D743D-C8EF-4E90-8A2D-1570116C0EA5}" dt="2025-11-13T21:54:43.170" v="386" actId="478"/>
          <ac:spMkLst>
            <pc:docMk/>
            <pc:sldMk cId="2716506456" sldId="333"/>
            <ac:spMk id="136" creationId="{A64B0992-16EA-BD66-52AC-1121A2686AD7}"/>
          </ac:spMkLst>
        </pc:spChg>
        <pc:spChg chg="del">
          <ac:chgData name="Kartiki Rajendra" userId="f1590a20-e0ab-44e7-965f-0cdfd73547b5" providerId="ADAL" clId="{923D743D-C8EF-4E90-8A2D-1570116C0EA5}" dt="2025-11-13T21:58:53.514" v="389" actId="21"/>
          <ac:spMkLst>
            <pc:docMk/>
            <pc:sldMk cId="2716506456" sldId="333"/>
            <ac:spMk id="213" creationId="{C66D79CE-70B2-D0CE-7387-A123D319B499}"/>
          </ac:spMkLst>
        </pc:spChg>
        <pc:spChg chg="mod">
          <ac:chgData name="Kartiki Rajendra" userId="f1590a20-e0ab-44e7-965f-0cdfd73547b5" providerId="ADAL" clId="{923D743D-C8EF-4E90-8A2D-1570116C0EA5}" dt="2025-11-13T22:08:24.343" v="430"/>
          <ac:spMkLst>
            <pc:docMk/>
            <pc:sldMk cId="2716506456" sldId="333"/>
            <ac:spMk id="214" creationId="{DC63ACA0-F7BA-F73A-2EE6-C3269F42EA2C}"/>
          </ac:spMkLst>
        </pc:spChg>
        <pc:spChg chg="mod">
          <ac:chgData name="Kartiki Rajendra" userId="f1590a20-e0ab-44e7-965f-0cdfd73547b5" providerId="ADAL" clId="{923D743D-C8EF-4E90-8A2D-1570116C0EA5}" dt="2025-11-13T21:49:12.990" v="377" actId="255"/>
          <ac:spMkLst>
            <pc:docMk/>
            <pc:sldMk cId="2716506456" sldId="333"/>
            <ac:spMk id="215" creationId="{3905278C-49B6-99D7-EE07-99E7081A832B}"/>
          </ac:spMkLst>
        </pc:spChg>
        <pc:spChg chg="mod">
          <ac:chgData name="Kartiki Rajendra" userId="f1590a20-e0ab-44e7-965f-0cdfd73547b5" providerId="ADAL" clId="{923D743D-C8EF-4E90-8A2D-1570116C0EA5}" dt="2025-11-13T22:04:08.321" v="422"/>
          <ac:spMkLst>
            <pc:docMk/>
            <pc:sldMk cId="2716506456" sldId="333"/>
            <ac:spMk id="216" creationId="{D0ED6D0E-41E6-9DC3-390A-59443F70C2B3}"/>
          </ac:spMkLst>
        </pc:spChg>
        <pc:spChg chg="mod">
          <ac:chgData name="Kartiki Rajendra" userId="f1590a20-e0ab-44e7-965f-0cdfd73547b5" providerId="ADAL" clId="{923D743D-C8EF-4E90-8A2D-1570116C0EA5}" dt="2025-11-13T21:53:32.823" v="383"/>
          <ac:spMkLst>
            <pc:docMk/>
            <pc:sldMk cId="2716506456" sldId="333"/>
            <ac:spMk id="217" creationId="{12F13684-AD47-D588-55F4-C543CF2C458D}"/>
          </ac:spMkLst>
        </pc:spChg>
        <pc:spChg chg="mod">
          <ac:chgData name="Kartiki Rajendra" userId="f1590a20-e0ab-44e7-965f-0cdfd73547b5" providerId="ADAL" clId="{923D743D-C8EF-4E90-8A2D-1570116C0EA5}" dt="2025-11-13T22:17:18.736" v="450"/>
          <ac:spMkLst>
            <pc:docMk/>
            <pc:sldMk cId="2716506456" sldId="333"/>
            <ac:spMk id="218" creationId="{E921FA78-EFF7-1A1A-2F36-37C822649813}"/>
          </ac:spMkLst>
        </pc:spChg>
        <pc:spChg chg="mod">
          <ac:chgData name="Kartiki Rajendra" userId="f1590a20-e0ab-44e7-965f-0cdfd73547b5" providerId="ADAL" clId="{923D743D-C8EF-4E90-8A2D-1570116C0EA5}" dt="2025-11-13T21:44:18.247" v="353" actId="20577"/>
          <ac:spMkLst>
            <pc:docMk/>
            <pc:sldMk cId="2716506456" sldId="333"/>
            <ac:spMk id="219" creationId="{B320DFDC-C757-84F7-53E2-7B01CD5EBB7F}"/>
          </ac:spMkLst>
        </pc:spChg>
        <pc:spChg chg="del">
          <ac:chgData name="Kartiki Rajendra" userId="f1590a20-e0ab-44e7-965f-0cdfd73547b5" providerId="ADAL" clId="{923D743D-C8EF-4E90-8A2D-1570116C0EA5}" dt="2025-11-13T21:58:55.777" v="390" actId="478"/>
          <ac:spMkLst>
            <pc:docMk/>
            <pc:sldMk cId="2716506456" sldId="333"/>
            <ac:spMk id="225" creationId="{5131FBBA-96F3-6C57-C2FC-5B0EA2BFE727}"/>
          </ac:spMkLst>
        </pc:spChg>
      </pc:sldChg>
      <pc:sldChg chg="modSp mod chgLayout">
        <pc:chgData name="Kartiki Rajendra" userId="f1590a20-e0ab-44e7-965f-0cdfd73547b5" providerId="ADAL" clId="{923D743D-C8EF-4E90-8A2D-1570116C0EA5}" dt="2025-11-13T21:32:27.404" v="306" actId="113"/>
        <pc:sldMkLst>
          <pc:docMk/>
          <pc:sldMk cId="3981594652" sldId="625"/>
        </pc:sldMkLst>
        <pc:spChg chg="mod ord">
          <ac:chgData name="Kartiki Rajendra" userId="f1590a20-e0ab-44e7-965f-0cdfd73547b5" providerId="ADAL" clId="{923D743D-C8EF-4E90-8A2D-1570116C0EA5}" dt="2025-11-13T21:32:08.598" v="300" actId="700"/>
          <ac:spMkLst>
            <pc:docMk/>
            <pc:sldMk cId="3981594652" sldId="625"/>
            <ac:spMk id="2" creationId="{F094C494-462D-FACE-1993-35CF189E57CF}"/>
          </ac:spMkLst>
        </pc:spChg>
        <pc:spChg chg="mod ord">
          <ac:chgData name="Kartiki Rajendra" userId="f1590a20-e0ab-44e7-965f-0cdfd73547b5" providerId="ADAL" clId="{923D743D-C8EF-4E90-8A2D-1570116C0EA5}" dt="2025-11-13T21:32:27.404" v="306" actId="113"/>
          <ac:spMkLst>
            <pc:docMk/>
            <pc:sldMk cId="3981594652" sldId="625"/>
            <ac:spMk id="3" creationId="{D0853E0A-35A8-5696-78EB-CB4985D62F7A}"/>
          </ac:spMkLst>
        </pc:spChg>
      </pc:sldChg>
      <pc:sldChg chg="del">
        <pc:chgData name="Kartiki Rajendra" userId="f1590a20-e0ab-44e7-965f-0cdfd73547b5" providerId="ADAL" clId="{923D743D-C8EF-4E90-8A2D-1570116C0EA5}" dt="2025-11-13T23:27:57.916" v="491" actId="47"/>
        <pc:sldMkLst>
          <pc:docMk/>
          <pc:sldMk cId="3494264466" sldId="627"/>
        </pc:sldMkLst>
      </pc:sldChg>
      <pc:sldChg chg="del">
        <pc:chgData name="Kartiki Rajendra" userId="f1590a20-e0ab-44e7-965f-0cdfd73547b5" providerId="ADAL" clId="{923D743D-C8EF-4E90-8A2D-1570116C0EA5}" dt="2025-11-13T23:27:03.979" v="490" actId="47"/>
        <pc:sldMkLst>
          <pc:docMk/>
          <pc:sldMk cId="145001575" sldId="628"/>
        </pc:sldMkLst>
      </pc:sldChg>
      <pc:sldChg chg="del">
        <pc:chgData name="Kartiki Rajendra" userId="f1590a20-e0ab-44e7-965f-0cdfd73547b5" providerId="ADAL" clId="{923D743D-C8EF-4E90-8A2D-1570116C0EA5}" dt="2025-11-13T23:27:01.818" v="489" actId="47"/>
        <pc:sldMkLst>
          <pc:docMk/>
          <pc:sldMk cId="1378319166" sldId="629"/>
        </pc:sldMkLst>
      </pc:sldChg>
      <pc:sldChg chg="addSp delSp modSp mod">
        <pc:chgData name="Kartiki Rajendra" userId="f1590a20-e0ab-44e7-965f-0cdfd73547b5" providerId="ADAL" clId="{923D743D-C8EF-4E90-8A2D-1570116C0EA5}" dt="2025-11-13T23:30:31.677" v="509" actId="20577"/>
        <pc:sldMkLst>
          <pc:docMk/>
          <pc:sldMk cId="1932971493" sldId="630"/>
        </pc:sldMkLst>
        <pc:spChg chg="mod">
          <ac:chgData name="Kartiki Rajendra" userId="f1590a20-e0ab-44e7-965f-0cdfd73547b5" providerId="ADAL" clId="{923D743D-C8EF-4E90-8A2D-1570116C0EA5}" dt="2025-11-13T23:30:31.677" v="509" actId="20577"/>
          <ac:spMkLst>
            <pc:docMk/>
            <pc:sldMk cId="1932971493" sldId="630"/>
            <ac:spMk id="2" creationId="{3FBDF392-2246-4034-5B13-D97E1D6C4D8F}"/>
          </ac:spMkLst>
        </pc:spChg>
        <pc:spChg chg="del">
          <ac:chgData name="Kartiki Rajendra" userId="f1590a20-e0ab-44e7-965f-0cdfd73547b5" providerId="ADAL" clId="{923D743D-C8EF-4E90-8A2D-1570116C0EA5}" dt="2025-11-13T23:30:16.986" v="496" actId="21"/>
          <ac:spMkLst>
            <pc:docMk/>
            <pc:sldMk cId="1932971493" sldId="630"/>
            <ac:spMk id="3" creationId="{89AC30B0-7605-EDF3-78F4-B98DEC771EA3}"/>
          </ac:spMkLst>
        </pc:spChg>
        <pc:spChg chg="add del mod">
          <ac:chgData name="Kartiki Rajendra" userId="f1590a20-e0ab-44e7-965f-0cdfd73547b5" providerId="ADAL" clId="{923D743D-C8EF-4E90-8A2D-1570116C0EA5}" dt="2025-11-13T23:30:20.943" v="497" actId="21"/>
          <ac:spMkLst>
            <pc:docMk/>
            <pc:sldMk cId="1932971493" sldId="630"/>
            <ac:spMk id="5" creationId="{A59C83F9-13C0-2B00-A327-DEDB5402C5B4}"/>
          </ac:spMkLst>
        </pc:spChg>
      </pc:sldChg>
      <pc:sldChg chg="del">
        <pc:chgData name="Kartiki Rajendra" userId="f1590a20-e0ab-44e7-965f-0cdfd73547b5" providerId="ADAL" clId="{923D743D-C8EF-4E90-8A2D-1570116C0EA5}" dt="2025-11-13T23:26:31.498" v="480" actId="47"/>
        <pc:sldMkLst>
          <pc:docMk/>
          <pc:sldMk cId="3514735969" sldId="631"/>
        </pc:sldMkLst>
      </pc:sldChg>
      <pc:sldChg chg="del">
        <pc:chgData name="Kartiki Rajendra" userId="f1590a20-e0ab-44e7-965f-0cdfd73547b5" providerId="ADAL" clId="{923D743D-C8EF-4E90-8A2D-1570116C0EA5}" dt="2025-11-13T23:26:33" v="481" actId="47"/>
        <pc:sldMkLst>
          <pc:docMk/>
          <pc:sldMk cId="426357768" sldId="632"/>
        </pc:sldMkLst>
      </pc:sldChg>
      <pc:sldChg chg="del">
        <pc:chgData name="Kartiki Rajendra" userId="f1590a20-e0ab-44e7-965f-0cdfd73547b5" providerId="ADAL" clId="{923D743D-C8EF-4E90-8A2D-1570116C0EA5}" dt="2025-11-13T23:26:36.512" v="482" actId="47"/>
        <pc:sldMkLst>
          <pc:docMk/>
          <pc:sldMk cId="3334879007" sldId="633"/>
        </pc:sldMkLst>
      </pc:sldChg>
      <pc:sldChg chg="del">
        <pc:chgData name="Kartiki Rajendra" userId="f1590a20-e0ab-44e7-965f-0cdfd73547b5" providerId="ADAL" clId="{923D743D-C8EF-4E90-8A2D-1570116C0EA5}" dt="2025-11-13T23:26:39.865" v="484" actId="47"/>
        <pc:sldMkLst>
          <pc:docMk/>
          <pc:sldMk cId="2932145250" sldId="634"/>
        </pc:sldMkLst>
      </pc:sldChg>
      <pc:sldChg chg="del">
        <pc:chgData name="Kartiki Rajendra" userId="f1590a20-e0ab-44e7-965f-0cdfd73547b5" providerId="ADAL" clId="{923D743D-C8EF-4E90-8A2D-1570116C0EA5}" dt="2025-11-13T23:26:41.844" v="485" actId="47"/>
        <pc:sldMkLst>
          <pc:docMk/>
          <pc:sldMk cId="2496109222" sldId="636"/>
        </pc:sldMkLst>
      </pc:sldChg>
      <pc:sldChg chg="addSp delSp modSp del mod">
        <pc:chgData name="Kartiki Rajendra" userId="f1590a20-e0ab-44e7-965f-0cdfd73547b5" providerId="ADAL" clId="{923D743D-C8EF-4E90-8A2D-1570116C0EA5}" dt="2025-11-13T23:26:44.133" v="486" actId="47"/>
        <pc:sldMkLst>
          <pc:docMk/>
          <pc:sldMk cId="39127463" sldId="637"/>
        </pc:sldMkLst>
        <pc:spChg chg="mod">
          <ac:chgData name="Kartiki Rajendra" userId="f1590a20-e0ab-44e7-965f-0cdfd73547b5" providerId="ADAL" clId="{923D743D-C8EF-4E90-8A2D-1570116C0EA5}" dt="2025-11-13T17:10:01.928" v="78" actId="6549"/>
          <ac:spMkLst>
            <pc:docMk/>
            <pc:sldMk cId="39127463" sldId="637"/>
            <ac:spMk id="5" creationId="{7B43B264-5D83-9737-1F88-2D18ED245AE2}"/>
          </ac:spMkLst>
        </pc:spChg>
        <pc:spChg chg="del">
          <ac:chgData name="Kartiki Rajendra" userId="f1590a20-e0ab-44e7-965f-0cdfd73547b5" providerId="ADAL" clId="{923D743D-C8EF-4E90-8A2D-1570116C0EA5}" dt="2025-11-13T17:10:19.617" v="84" actId="21"/>
          <ac:spMkLst>
            <pc:docMk/>
            <pc:sldMk cId="39127463" sldId="637"/>
            <ac:spMk id="6" creationId="{3E148B78-B034-2693-53F4-29682783349A}"/>
          </ac:spMkLst>
        </pc:spChg>
        <pc:spChg chg="del">
          <ac:chgData name="Kartiki Rajendra" userId="f1590a20-e0ab-44e7-965f-0cdfd73547b5" providerId="ADAL" clId="{923D743D-C8EF-4E90-8A2D-1570116C0EA5}" dt="2025-11-13T17:10:25.025" v="85" actId="21"/>
          <ac:spMkLst>
            <pc:docMk/>
            <pc:sldMk cId="39127463" sldId="637"/>
            <ac:spMk id="7" creationId="{B6F238E3-2469-5A0D-2660-E0ECB00E34C7}"/>
          </ac:spMkLst>
        </pc:spChg>
        <pc:spChg chg="del">
          <ac:chgData name="Kartiki Rajendra" userId="f1590a20-e0ab-44e7-965f-0cdfd73547b5" providerId="ADAL" clId="{923D743D-C8EF-4E90-8A2D-1570116C0EA5}" dt="2025-11-13T17:10:16.196" v="83" actId="21"/>
          <ac:spMkLst>
            <pc:docMk/>
            <pc:sldMk cId="39127463" sldId="637"/>
            <ac:spMk id="8" creationId="{23E15C0C-5CBD-D98E-A56C-7D857BFAC323}"/>
          </ac:spMkLst>
        </pc:spChg>
        <pc:spChg chg="del">
          <ac:chgData name="Kartiki Rajendra" userId="f1590a20-e0ab-44e7-965f-0cdfd73547b5" providerId="ADAL" clId="{923D743D-C8EF-4E90-8A2D-1570116C0EA5}" dt="2025-11-13T17:10:12.068" v="82" actId="21"/>
          <ac:spMkLst>
            <pc:docMk/>
            <pc:sldMk cId="39127463" sldId="637"/>
            <ac:spMk id="9" creationId="{F9DFFFAB-DB5F-74DD-B64C-FC579FEFA5A5}"/>
          </ac:spMkLst>
        </pc:spChg>
        <pc:spChg chg="add mod">
          <ac:chgData name="Kartiki Rajendra" userId="f1590a20-e0ab-44e7-965f-0cdfd73547b5" providerId="ADAL" clId="{923D743D-C8EF-4E90-8A2D-1570116C0EA5}" dt="2025-11-13T17:10:47.975" v="92"/>
          <ac:spMkLst>
            <pc:docMk/>
            <pc:sldMk cId="39127463" sldId="637"/>
            <ac:spMk id="11" creationId="{EE789797-CF83-A24D-5B36-A8D01C4C960C}"/>
          </ac:spMkLst>
        </pc:spChg>
        <pc:spChg chg="add">
          <ac:chgData name="Kartiki Rajendra" userId="f1590a20-e0ab-44e7-965f-0cdfd73547b5" providerId="ADAL" clId="{923D743D-C8EF-4E90-8A2D-1570116C0EA5}" dt="2025-11-13T17:10:58.251" v="93"/>
          <ac:spMkLst>
            <pc:docMk/>
            <pc:sldMk cId="39127463" sldId="637"/>
            <ac:spMk id="12" creationId="{38F1C7D6-90A2-7B9C-1631-854F05B66829}"/>
          </ac:spMkLst>
        </pc:spChg>
        <pc:spChg chg="del">
          <ac:chgData name="Kartiki Rajendra" userId="f1590a20-e0ab-44e7-965f-0cdfd73547b5" providerId="ADAL" clId="{923D743D-C8EF-4E90-8A2D-1570116C0EA5}" dt="2025-11-13T17:10:28.510" v="86" actId="21"/>
          <ac:spMkLst>
            <pc:docMk/>
            <pc:sldMk cId="39127463" sldId="637"/>
            <ac:spMk id="13" creationId="{1EA1B84E-2A6E-0220-5EAD-EEB889DE9583}"/>
          </ac:spMkLst>
        </pc:spChg>
        <pc:spChg chg="del">
          <ac:chgData name="Kartiki Rajendra" userId="f1590a20-e0ab-44e7-965f-0cdfd73547b5" providerId="ADAL" clId="{923D743D-C8EF-4E90-8A2D-1570116C0EA5}" dt="2025-11-13T17:10:46.823" v="91" actId="21"/>
          <ac:spMkLst>
            <pc:docMk/>
            <pc:sldMk cId="39127463" sldId="637"/>
            <ac:spMk id="15" creationId="{EE789797-CF83-A24D-5B36-A8D01C4C960C}"/>
          </ac:spMkLst>
        </pc:spChg>
        <pc:spChg chg="del mod">
          <ac:chgData name="Kartiki Rajendra" userId="f1590a20-e0ab-44e7-965f-0cdfd73547b5" providerId="ADAL" clId="{923D743D-C8EF-4E90-8A2D-1570116C0EA5}" dt="2025-11-13T17:10:34.410" v="88" actId="478"/>
          <ac:spMkLst>
            <pc:docMk/>
            <pc:sldMk cId="39127463" sldId="637"/>
            <ac:spMk id="20" creationId="{E928837B-68EC-2461-5463-5B355893A3DE}"/>
          </ac:spMkLst>
        </pc:spChg>
        <pc:graphicFrameChg chg="del modGraphic">
          <ac:chgData name="Kartiki Rajendra" userId="f1590a20-e0ab-44e7-965f-0cdfd73547b5" providerId="ADAL" clId="{923D743D-C8EF-4E90-8A2D-1570116C0EA5}" dt="2025-11-13T17:10:07.840" v="81" actId="21"/>
          <ac:graphicFrameMkLst>
            <pc:docMk/>
            <pc:sldMk cId="39127463" sldId="637"/>
            <ac:graphicFrameMk id="10" creationId="{EDC1A3B4-1CDD-2E50-80F4-9162D3361C3A}"/>
          </ac:graphicFrameMkLst>
        </pc:graphicFrameChg>
        <pc:picChg chg="del mod">
          <ac:chgData name="Kartiki Rajendra" userId="f1590a20-e0ab-44e7-965f-0cdfd73547b5" providerId="ADAL" clId="{923D743D-C8EF-4E90-8A2D-1570116C0EA5}" dt="2025-11-13T17:10:38.932" v="90" actId="478"/>
          <ac:picMkLst>
            <pc:docMk/>
            <pc:sldMk cId="39127463" sldId="637"/>
            <ac:picMk id="3" creationId="{FC7C674F-0560-2BD0-4D66-58FB92D967AA}"/>
          </ac:picMkLst>
        </pc:picChg>
      </pc:sldChg>
      <pc:sldChg chg="ord modNotesTx">
        <pc:chgData name="Kartiki Rajendra" userId="f1590a20-e0ab-44e7-965f-0cdfd73547b5" providerId="ADAL" clId="{923D743D-C8EF-4E90-8A2D-1570116C0EA5}" dt="2025-11-13T21:38:56.081" v="332"/>
        <pc:sldMkLst>
          <pc:docMk/>
          <pc:sldMk cId="3117631529" sldId="2147478658"/>
        </pc:sldMkLst>
      </pc:sldChg>
      <pc:sldChg chg="addSp delSp modSp del mod ord modNotesTx">
        <pc:chgData name="Kartiki Rajendra" userId="f1590a20-e0ab-44e7-965f-0cdfd73547b5" providerId="ADAL" clId="{923D743D-C8EF-4E90-8A2D-1570116C0EA5}" dt="2025-11-14T03:13:01.021" v="563" actId="2696"/>
        <pc:sldMkLst>
          <pc:docMk/>
          <pc:sldMk cId="708229979" sldId="2147482401"/>
        </pc:sldMkLst>
        <pc:spChg chg="mod">
          <ac:chgData name="Kartiki Rajendra" userId="f1590a20-e0ab-44e7-965f-0cdfd73547b5" providerId="ADAL" clId="{923D743D-C8EF-4E90-8A2D-1570116C0EA5}" dt="2025-11-13T22:23:09.456" v="464" actId="207"/>
          <ac:spMkLst>
            <pc:docMk/>
            <pc:sldMk cId="708229979" sldId="2147482401"/>
            <ac:spMk id="2" creationId="{71F841C2-959A-8432-244C-D223E2C5D79C}"/>
          </ac:spMkLst>
        </pc:spChg>
        <pc:picChg chg="mod">
          <ac:chgData name="Kartiki Rajendra" userId="f1590a20-e0ab-44e7-965f-0cdfd73547b5" providerId="ADAL" clId="{923D743D-C8EF-4E90-8A2D-1570116C0EA5}" dt="2025-11-13T14:55:43.208" v="76" actId="208"/>
          <ac:picMkLst>
            <pc:docMk/>
            <pc:sldMk cId="708229979" sldId="2147482401"/>
            <ac:picMk id="4" creationId="{A4491AF8-6FB8-BE97-2E1A-8B00832BB50E}"/>
          </ac:picMkLst>
        </pc:picChg>
        <pc:picChg chg="add del mod">
          <ac:chgData name="Kartiki Rajendra" userId="f1590a20-e0ab-44e7-965f-0cdfd73547b5" providerId="ADAL" clId="{923D743D-C8EF-4E90-8A2D-1570116C0EA5}" dt="2025-11-13T14:49:35.763" v="8" actId="478"/>
          <ac:picMkLst>
            <pc:docMk/>
            <pc:sldMk cId="708229979" sldId="2147482401"/>
            <ac:picMk id="5" creationId="{DC0222F9-0BBD-F878-FFD8-A8A29E750ADF}"/>
          </ac:picMkLst>
        </pc:picChg>
        <pc:picChg chg="add mod">
          <ac:chgData name="Kartiki Rajendra" userId="f1590a20-e0ab-44e7-965f-0cdfd73547b5" providerId="ADAL" clId="{923D743D-C8EF-4E90-8A2D-1570116C0EA5}" dt="2025-11-13T14:55:46.855" v="77" actId="208"/>
          <ac:picMkLst>
            <pc:docMk/>
            <pc:sldMk cId="708229979" sldId="2147482401"/>
            <ac:picMk id="7" creationId="{96A0CF01-C64F-3A49-3520-18997960EC61}"/>
          </ac:picMkLst>
        </pc:picChg>
      </pc:sldChg>
      <pc:sldChg chg="modSp mod">
        <pc:chgData name="Kartiki Rajendra" userId="f1590a20-e0ab-44e7-965f-0cdfd73547b5" providerId="ADAL" clId="{923D743D-C8EF-4E90-8A2D-1570116C0EA5}" dt="2025-11-13T23:32:00.359" v="511" actId="207"/>
        <pc:sldMkLst>
          <pc:docMk/>
          <pc:sldMk cId="312283166" sldId="2147482431"/>
        </pc:sldMkLst>
        <pc:spChg chg="mod">
          <ac:chgData name="Kartiki Rajendra" userId="f1590a20-e0ab-44e7-965f-0cdfd73547b5" providerId="ADAL" clId="{923D743D-C8EF-4E90-8A2D-1570116C0EA5}" dt="2025-11-13T23:32:00.359" v="511" actId="207"/>
          <ac:spMkLst>
            <pc:docMk/>
            <pc:sldMk cId="312283166" sldId="2147482431"/>
            <ac:spMk id="63" creationId="{BCF297C4-CF0E-A292-A371-2C7806A24005}"/>
          </ac:spMkLst>
        </pc:spChg>
      </pc:sldChg>
      <pc:sldChg chg="ord modNotesTx">
        <pc:chgData name="Kartiki Rajendra" userId="f1590a20-e0ab-44e7-965f-0cdfd73547b5" providerId="ADAL" clId="{923D743D-C8EF-4E90-8A2D-1570116C0EA5}" dt="2025-11-14T02:57:57.722" v="516"/>
        <pc:sldMkLst>
          <pc:docMk/>
          <pc:sldMk cId="1894006405" sldId="2147482434"/>
        </pc:sldMkLst>
      </pc:sldChg>
      <pc:sldChg chg="modSp mod">
        <pc:chgData name="Kartiki Rajendra" userId="f1590a20-e0ab-44e7-965f-0cdfd73547b5" providerId="ADAL" clId="{923D743D-C8EF-4E90-8A2D-1570116C0EA5}" dt="2025-11-13T23:14:17.127" v="471" actId="255"/>
        <pc:sldMkLst>
          <pc:docMk/>
          <pc:sldMk cId="11083782" sldId="2147482436"/>
        </pc:sldMkLst>
        <pc:spChg chg="mod">
          <ac:chgData name="Kartiki Rajendra" userId="f1590a20-e0ab-44e7-965f-0cdfd73547b5" providerId="ADAL" clId="{923D743D-C8EF-4E90-8A2D-1570116C0EA5}" dt="2025-11-13T23:14:17.127" v="471" actId="255"/>
          <ac:spMkLst>
            <pc:docMk/>
            <pc:sldMk cId="11083782" sldId="2147482436"/>
            <ac:spMk id="6" creationId="{B7E4E5B8-D9B6-582B-1563-11482ADB9F80}"/>
          </ac:spMkLst>
        </pc:spChg>
      </pc:sldChg>
      <pc:sldChg chg="del">
        <pc:chgData name="Kartiki Rajendra" userId="f1590a20-e0ab-44e7-965f-0cdfd73547b5" providerId="ADAL" clId="{923D743D-C8EF-4E90-8A2D-1570116C0EA5}" dt="2025-11-13T23:26:38.208" v="483" actId="47"/>
        <pc:sldMkLst>
          <pc:docMk/>
          <pc:sldMk cId="948651814" sldId="2147482437"/>
        </pc:sldMkLst>
      </pc:sldChg>
      <pc:sldChg chg="delSp new del mod">
        <pc:chgData name="Kartiki Rajendra" userId="f1590a20-e0ab-44e7-965f-0cdfd73547b5" providerId="ADAL" clId="{923D743D-C8EF-4E90-8A2D-1570116C0EA5}" dt="2025-11-13T23:26:45.848" v="487" actId="47"/>
        <pc:sldMkLst>
          <pc:docMk/>
          <pc:sldMk cId="1094973905" sldId="2147482438"/>
        </pc:sldMkLst>
        <pc:spChg chg="del">
          <ac:chgData name="Kartiki Rajendra" userId="f1590a20-e0ab-44e7-965f-0cdfd73547b5" providerId="ADAL" clId="{923D743D-C8EF-4E90-8A2D-1570116C0EA5}" dt="2025-11-13T17:22:18.384" v="95" actId="21"/>
          <ac:spMkLst>
            <pc:docMk/>
            <pc:sldMk cId="1094973905" sldId="2147482438"/>
            <ac:spMk id="2" creationId="{84F337F5-6B4A-2E6B-1A5C-F52A1F958F18}"/>
          </ac:spMkLst>
        </pc:spChg>
        <pc:spChg chg="del">
          <ac:chgData name="Kartiki Rajendra" userId="f1590a20-e0ab-44e7-965f-0cdfd73547b5" providerId="ADAL" clId="{923D743D-C8EF-4E90-8A2D-1570116C0EA5}" dt="2025-11-13T17:22:22.420" v="96" actId="21"/>
          <ac:spMkLst>
            <pc:docMk/>
            <pc:sldMk cId="1094973905" sldId="2147482438"/>
            <ac:spMk id="3" creationId="{06C1DE28-13C6-8E38-4F09-246C592851DE}"/>
          </ac:spMkLst>
        </pc:spChg>
      </pc:sldChg>
      <pc:sldChg chg="modSp mod ord">
        <pc:chgData name="Kartiki Rajendra" userId="f1590a20-e0ab-44e7-965f-0cdfd73547b5" providerId="ADAL" clId="{923D743D-C8EF-4E90-8A2D-1570116C0EA5}" dt="2025-11-13T23:28:01.068" v="493"/>
        <pc:sldMkLst>
          <pc:docMk/>
          <pc:sldMk cId="2606312286" sldId="2147482439"/>
        </pc:sldMkLst>
        <pc:spChg chg="mod">
          <ac:chgData name="Kartiki Rajendra" userId="f1590a20-e0ab-44e7-965f-0cdfd73547b5" providerId="ADAL" clId="{923D743D-C8EF-4E90-8A2D-1570116C0EA5}" dt="2025-11-13T21:34:58.815" v="318" actId="207"/>
          <ac:spMkLst>
            <pc:docMk/>
            <pc:sldMk cId="2606312286" sldId="2147482439"/>
            <ac:spMk id="5" creationId="{6B3A9401-61FF-199A-5626-1952198B0C47}"/>
          </ac:spMkLst>
        </pc:spChg>
        <pc:spChg chg="mod">
          <ac:chgData name="Kartiki Rajendra" userId="f1590a20-e0ab-44e7-965f-0cdfd73547b5" providerId="ADAL" clId="{923D743D-C8EF-4E90-8A2D-1570116C0EA5}" dt="2025-11-13T21:35:06.661" v="319" actId="207"/>
          <ac:spMkLst>
            <pc:docMk/>
            <pc:sldMk cId="2606312286" sldId="2147482439"/>
            <ac:spMk id="6" creationId="{1B735198-1CB9-00A4-3356-74C693AE99C1}"/>
          </ac:spMkLst>
        </pc:spChg>
        <pc:spChg chg="mod">
          <ac:chgData name="Kartiki Rajendra" userId="f1590a20-e0ab-44e7-965f-0cdfd73547b5" providerId="ADAL" clId="{923D743D-C8EF-4E90-8A2D-1570116C0EA5}" dt="2025-11-13T21:35:08.877" v="320" actId="207"/>
          <ac:spMkLst>
            <pc:docMk/>
            <pc:sldMk cId="2606312286" sldId="2147482439"/>
            <ac:spMk id="8" creationId="{D8714B08-E6AC-8E25-9D49-D8ECB5943010}"/>
          </ac:spMkLst>
        </pc:spChg>
        <pc:spChg chg="mod">
          <ac:chgData name="Kartiki Rajendra" userId="f1590a20-e0ab-44e7-965f-0cdfd73547b5" providerId="ADAL" clId="{923D743D-C8EF-4E90-8A2D-1570116C0EA5}" dt="2025-11-13T21:35:11.214" v="321" actId="207"/>
          <ac:spMkLst>
            <pc:docMk/>
            <pc:sldMk cId="2606312286" sldId="2147482439"/>
            <ac:spMk id="11" creationId="{7F539D57-0975-022A-3896-94F911B82BA3}"/>
          </ac:spMkLst>
        </pc:spChg>
        <pc:spChg chg="mod">
          <ac:chgData name="Kartiki Rajendra" userId="f1590a20-e0ab-44e7-965f-0cdfd73547b5" providerId="ADAL" clId="{923D743D-C8EF-4E90-8A2D-1570116C0EA5}" dt="2025-11-13T21:35:16.271" v="322" actId="207"/>
          <ac:spMkLst>
            <pc:docMk/>
            <pc:sldMk cId="2606312286" sldId="2147482439"/>
            <ac:spMk id="15" creationId="{0E9D36E0-9D04-24D1-CB32-C9443CDE9035}"/>
          </ac:spMkLst>
        </pc:spChg>
      </pc:sldChg>
      <pc:sldChg chg="modSp mod">
        <pc:chgData name="Kartiki Rajendra" userId="f1590a20-e0ab-44e7-965f-0cdfd73547b5" providerId="ADAL" clId="{923D743D-C8EF-4E90-8A2D-1570116C0EA5}" dt="2025-11-13T23:20:15.909" v="479" actId="207"/>
        <pc:sldMkLst>
          <pc:docMk/>
          <pc:sldMk cId="3302188630" sldId="2147482440"/>
        </pc:sldMkLst>
        <pc:spChg chg="mod">
          <ac:chgData name="Kartiki Rajendra" userId="f1590a20-e0ab-44e7-965f-0cdfd73547b5" providerId="ADAL" clId="{923D743D-C8EF-4E90-8A2D-1570116C0EA5}" dt="2025-11-13T23:20:01.940" v="475" actId="207"/>
          <ac:spMkLst>
            <pc:docMk/>
            <pc:sldMk cId="3302188630" sldId="2147482440"/>
            <ac:spMk id="26" creationId="{5354DAF1-26C8-5858-95C9-C01DE5B067E2}"/>
          </ac:spMkLst>
        </pc:spChg>
        <pc:spChg chg="mod">
          <ac:chgData name="Kartiki Rajendra" userId="f1590a20-e0ab-44e7-965f-0cdfd73547b5" providerId="ADAL" clId="{923D743D-C8EF-4E90-8A2D-1570116C0EA5}" dt="2025-11-13T23:20:05.692" v="477" actId="207"/>
          <ac:spMkLst>
            <pc:docMk/>
            <pc:sldMk cId="3302188630" sldId="2147482440"/>
            <ac:spMk id="28" creationId="{0BA94B44-176B-7BDF-D11F-A2E249ACD168}"/>
          </ac:spMkLst>
        </pc:spChg>
        <pc:grpChg chg="mod">
          <ac:chgData name="Kartiki Rajendra" userId="f1590a20-e0ab-44e7-965f-0cdfd73547b5" providerId="ADAL" clId="{923D743D-C8EF-4E90-8A2D-1570116C0EA5}" dt="2025-11-13T23:20:01.940" v="475" actId="207"/>
          <ac:grpSpMkLst>
            <pc:docMk/>
            <pc:sldMk cId="3302188630" sldId="2147482440"/>
            <ac:grpSpMk id="25" creationId="{8B7FDCE3-F5C0-311D-84AD-28B3C9697648}"/>
          </ac:grpSpMkLst>
        </pc:grpChg>
        <pc:grpChg chg="mod">
          <ac:chgData name="Kartiki Rajendra" userId="f1590a20-e0ab-44e7-965f-0cdfd73547b5" providerId="ADAL" clId="{923D743D-C8EF-4E90-8A2D-1570116C0EA5}" dt="2025-11-13T23:20:05.692" v="477" actId="207"/>
          <ac:grpSpMkLst>
            <pc:docMk/>
            <pc:sldMk cId="3302188630" sldId="2147482440"/>
            <ac:grpSpMk id="27" creationId="{07742F6E-4F19-E782-85DE-93B2DF52A4D4}"/>
          </ac:grpSpMkLst>
        </pc:grpChg>
        <pc:picChg chg="mod">
          <ac:chgData name="Kartiki Rajendra" userId="f1590a20-e0ab-44e7-965f-0cdfd73547b5" providerId="ADAL" clId="{923D743D-C8EF-4E90-8A2D-1570116C0EA5}" dt="2025-11-13T23:20:15.909" v="479" actId="207"/>
          <ac:picMkLst>
            <pc:docMk/>
            <pc:sldMk cId="3302188630" sldId="2147482440"/>
            <ac:picMk id="20" creationId="{72ED5AC6-439A-AB56-2089-4C8FF847A72B}"/>
          </ac:picMkLst>
        </pc:picChg>
      </pc:sldChg>
      <pc:sldChg chg="addSp delSp modSp add del mod ord">
        <pc:chgData name="Kartiki Rajendra" userId="f1590a20-e0ab-44e7-965f-0cdfd73547b5" providerId="ADAL" clId="{923D743D-C8EF-4E90-8A2D-1570116C0EA5}" dt="2025-11-13T23:29:05.004" v="494" actId="2696"/>
        <pc:sldMkLst>
          <pc:docMk/>
          <pc:sldMk cId="477198450" sldId="2147482442"/>
        </pc:sldMkLst>
        <pc:spChg chg="add del">
          <ac:chgData name="Kartiki Rajendra" userId="f1590a20-e0ab-44e7-965f-0cdfd73547b5" providerId="ADAL" clId="{923D743D-C8EF-4E90-8A2D-1570116C0EA5}" dt="2025-11-13T19:09:59.817" v="101" actId="22"/>
          <ac:spMkLst>
            <pc:docMk/>
            <pc:sldMk cId="477198450" sldId="2147482442"/>
            <ac:spMk id="5" creationId="{BE91F927-D0BE-6738-0A48-216DF2C9A961}"/>
          </ac:spMkLst>
        </pc:spChg>
        <pc:spChg chg="add del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6" creationId="{794095F5-946E-0014-95BA-805FCDEBB720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8" creationId="{B510989E-D75D-6773-CD7D-28947CE41B56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9" creationId="{575B5FA3-C6BA-3C4E-4062-2484F116CB28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11" creationId="{9AB73491-5E5E-B061-7C2E-DC4418F723BF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13" creationId="{64AB2496-3DFB-372B-4B35-2CB0549A5AB1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14" creationId="{79E4D94D-49C3-0FF6-9A86-E72D8130F487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16" creationId="{D6051BA4-DC78-D657-8EA6-132B5A82CD22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17" creationId="{17893A92-BC5E-D714-8AE5-3EEB236EEBDA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18" creationId="{ACF5B436-F0A6-7ACE-8E6F-5244606C6C2B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19" creationId="{F8E97734-9A56-64F6-0B93-DF4F53BF3489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21" creationId="{9DFF38A2-659C-BF01-7F11-674EDCC0FCA7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22" creationId="{E2C2FCCA-68D4-399B-7E8F-626D42DC4480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23" creationId="{51A4304B-64A0-D907-C0D6-4DDADBE21359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24" creationId="{0B56BF39-60D3-0567-61BF-6A8381778042}"/>
          </ac:spMkLst>
        </pc:spChg>
        <pc:spChg chg="mod">
          <ac:chgData name="Kartiki Rajendra" userId="f1590a20-e0ab-44e7-965f-0cdfd73547b5" providerId="ADAL" clId="{923D743D-C8EF-4E90-8A2D-1570116C0EA5}" dt="2025-11-13T20:20:05.729" v="122" actId="1035"/>
          <ac:spMkLst>
            <pc:docMk/>
            <pc:sldMk cId="477198450" sldId="2147482442"/>
            <ac:spMk id="26" creationId="{26FF6A91-2681-ADF7-15FC-DFC0540949DC}"/>
          </ac:spMkLst>
        </pc:spChg>
        <pc:spChg chg="add mod">
          <ac:chgData name="Kartiki Rajendra" userId="f1590a20-e0ab-44e7-965f-0cdfd73547b5" providerId="ADAL" clId="{923D743D-C8EF-4E90-8A2D-1570116C0EA5}" dt="2025-11-13T20:20:06.987" v="124" actId="255"/>
          <ac:spMkLst>
            <pc:docMk/>
            <pc:sldMk cId="477198450" sldId="2147482442"/>
            <ac:spMk id="27" creationId="{D674EB07-E007-B1BC-6501-F23599DE5E25}"/>
          </ac:spMkLst>
        </pc:spChg>
        <pc:spChg chg="add mod">
          <ac:chgData name="Kartiki Rajendra" userId="f1590a20-e0ab-44e7-965f-0cdfd73547b5" providerId="ADAL" clId="{923D743D-C8EF-4E90-8A2D-1570116C0EA5}" dt="2025-11-13T20:20:13.577" v="125"/>
          <ac:spMkLst>
            <pc:docMk/>
            <pc:sldMk cId="477198450" sldId="2147482442"/>
            <ac:spMk id="32" creationId="{794095F5-946E-0014-95BA-805FCDEBB720}"/>
          </ac:spMkLst>
        </pc:spChg>
        <pc:spChg chg="add del mod">
          <ac:chgData name="Kartiki Rajendra" userId="f1590a20-e0ab-44e7-965f-0cdfd73547b5" providerId="ADAL" clId="{923D743D-C8EF-4E90-8A2D-1570116C0EA5}" dt="2025-11-13T20:20:42.605" v="128" actId="21"/>
          <ac:spMkLst>
            <pc:docMk/>
            <pc:sldMk cId="477198450" sldId="2147482442"/>
            <ac:spMk id="33" creationId="{A837327A-BB3A-2D5E-6243-04F59709EA1E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34" creationId="{3B503FD7-E7C0-601A-03E8-A8C0CFE9B620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35" creationId="{E58612D3-27CB-872E-7065-6A0B52337C97}"/>
          </ac:spMkLst>
        </pc:spChg>
        <pc:spChg chg="add mod">
          <ac:chgData name="Kartiki Rajendra" userId="f1590a20-e0ab-44e7-965f-0cdfd73547b5" providerId="ADAL" clId="{923D743D-C8EF-4E90-8A2D-1570116C0EA5}" dt="2025-11-13T20:20:33.081" v="127" actId="255"/>
          <ac:spMkLst>
            <pc:docMk/>
            <pc:sldMk cId="477198450" sldId="2147482442"/>
            <ac:spMk id="37" creationId="{810C43C8-D93F-4668-9CCC-EDF5E4D482B5}"/>
          </ac:spMkLst>
        </pc:spChg>
        <pc:spChg chg="mod">
          <ac:chgData name="Kartiki Rajendra" userId="f1590a20-e0ab-44e7-965f-0cdfd73547b5" providerId="ADAL" clId="{923D743D-C8EF-4E90-8A2D-1570116C0EA5}" dt="2025-11-13T20:21:17.028" v="161" actId="1076"/>
          <ac:spMkLst>
            <pc:docMk/>
            <pc:sldMk cId="477198450" sldId="2147482442"/>
            <ac:spMk id="38" creationId="{EBBAE23C-45DC-92E5-EA73-731B4B8FEA8A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39" creationId="{AF8083E9-638C-2CDE-F7EB-FC95653AEF4F}"/>
          </ac:spMkLst>
        </pc:spChg>
        <pc:spChg chg="add 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40" creationId="{7A2D7361-1140-4B7B-04B4-39C9C3C7D9A8}"/>
          </ac:spMkLst>
        </pc:spChg>
        <pc:spChg chg="add mod">
          <ac:chgData name="Kartiki Rajendra" userId="f1590a20-e0ab-44e7-965f-0cdfd73547b5" providerId="ADAL" clId="{923D743D-C8EF-4E90-8A2D-1570116C0EA5}" dt="2025-11-13T20:21:23.594" v="162" actId="1076"/>
          <ac:spMkLst>
            <pc:docMk/>
            <pc:sldMk cId="477198450" sldId="2147482442"/>
            <ac:spMk id="43" creationId="{6ECFE90D-E5F4-1946-728C-049EB5C7E403}"/>
          </ac:spMkLst>
        </pc:spChg>
        <pc:spChg chg="add 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44" creationId="{64E31230-4265-5A47-AE98-458DB4133C04}"/>
          </ac:spMkLst>
        </pc:spChg>
        <pc:spChg chg="add mod">
          <ac:chgData name="Kartiki Rajendra" userId="f1590a20-e0ab-44e7-965f-0cdfd73547b5" providerId="ADAL" clId="{923D743D-C8EF-4E90-8A2D-1570116C0EA5}" dt="2025-11-13T20:20:33.081" v="127" actId="255"/>
          <ac:spMkLst>
            <pc:docMk/>
            <pc:sldMk cId="477198450" sldId="2147482442"/>
            <ac:spMk id="45" creationId="{DC4113AF-5FB3-D0A8-4D8A-5A395253B7EA}"/>
          </ac:spMkLst>
        </pc:spChg>
        <pc:spChg chg="add mod">
          <ac:chgData name="Kartiki Rajendra" userId="f1590a20-e0ab-44e7-965f-0cdfd73547b5" providerId="ADAL" clId="{923D743D-C8EF-4E90-8A2D-1570116C0EA5}" dt="2025-11-13T20:20:33.081" v="127" actId="255"/>
          <ac:spMkLst>
            <pc:docMk/>
            <pc:sldMk cId="477198450" sldId="2147482442"/>
            <ac:spMk id="47" creationId="{B65E3A79-F245-06DA-9A71-618F639C1E47}"/>
          </ac:spMkLst>
        </pc:spChg>
        <pc:spChg chg="mod">
          <ac:chgData name="Kartiki Rajendra" userId="f1590a20-e0ab-44e7-965f-0cdfd73547b5" providerId="ADAL" clId="{923D743D-C8EF-4E90-8A2D-1570116C0EA5}" dt="2025-11-13T20:21:30.464" v="163" actId="1076"/>
          <ac:spMkLst>
            <pc:docMk/>
            <pc:sldMk cId="477198450" sldId="2147482442"/>
            <ac:spMk id="48" creationId="{25D75641-63F6-71D3-10FD-C22167B2B31B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49" creationId="{B572DF54-B1C9-6FAB-C7A8-56CC0EC320E8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50" creationId="{CF31FDB9-778E-D9CF-43AE-61F73058AC74}"/>
          </ac:spMkLst>
        </pc:spChg>
        <pc:spChg chg="mod">
          <ac:chgData name="Kartiki Rajendra" userId="f1590a20-e0ab-44e7-965f-0cdfd73547b5" providerId="ADAL" clId="{923D743D-C8EF-4E90-8A2D-1570116C0EA5}" dt="2025-11-13T20:21:11.283" v="160" actId="1035"/>
          <ac:spMkLst>
            <pc:docMk/>
            <pc:sldMk cId="477198450" sldId="2147482442"/>
            <ac:spMk id="52" creationId="{3AFA73AE-A72D-1FB5-4694-E2337E9E929A}"/>
          </ac:spMkLst>
        </pc:spChg>
        <pc:spChg chg="add mod">
          <ac:chgData name="Kartiki Rajendra" userId="f1590a20-e0ab-44e7-965f-0cdfd73547b5" providerId="ADAL" clId="{923D743D-C8EF-4E90-8A2D-1570116C0EA5}" dt="2025-11-13T20:21:37.006" v="164" actId="1076"/>
          <ac:spMkLst>
            <pc:docMk/>
            <pc:sldMk cId="477198450" sldId="2147482442"/>
            <ac:spMk id="53" creationId="{9067F069-5A02-4187-FCC1-EEE4D43737D8}"/>
          </ac:spMkLst>
        </pc:spChg>
        <pc:spChg chg="add mod">
          <ac:chgData name="Kartiki Rajendra" userId="f1590a20-e0ab-44e7-965f-0cdfd73547b5" providerId="ADAL" clId="{923D743D-C8EF-4E90-8A2D-1570116C0EA5}" dt="2025-11-13T20:22:10.989" v="169" actId="1076"/>
          <ac:spMkLst>
            <pc:docMk/>
            <pc:sldMk cId="477198450" sldId="2147482442"/>
            <ac:spMk id="54" creationId="{6F862C5B-B75B-4FAE-56F5-4D88B2515DC6}"/>
          </ac:spMkLst>
        </pc:spChg>
        <pc:spChg chg="add mod">
          <ac:chgData name="Kartiki Rajendra" userId="f1590a20-e0ab-44e7-965f-0cdfd73547b5" providerId="ADAL" clId="{923D743D-C8EF-4E90-8A2D-1570116C0EA5}" dt="2025-11-13T20:21:45.656" v="165" actId="1076"/>
          <ac:spMkLst>
            <pc:docMk/>
            <pc:sldMk cId="477198450" sldId="2147482442"/>
            <ac:spMk id="56" creationId="{36834083-7EE9-F72E-810E-C49FD7FF7D3D}"/>
          </ac:spMkLst>
        </pc:spChg>
        <pc:spChg chg="mod">
          <ac:chgData name="Kartiki Rajendra" userId="f1590a20-e0ab-44e7-965f-0cdfd73547b5" providerId="ADAL" clId="{923D743D-C8EF-4E90-8A2D-1570116C0EA5}" dt="2025-11-13T20:22:03.103" v="168" actId="1076"/>
          <ac:spMkLst>
            <pc:docMk/>
            <pc:sldMk cId="477198450" sldId="2147482442"/>
            <ac:spMk id="57" creationId="{545BD992-3AC1-3885-74A0-9AD65A80C189}"/>
          </ac:spMkLst>
        </pc:spChg>
        <pc:picChg chg="del">
          <ac:chgData name="Kartiki Rajendra" userId="f1590a20-e0ab-44e7-965f-0cdfd73547b5" providerId="ADAL" clId="{923D743D-C8EF-4E90-8A2D-1570116C0EA5}" dt="2025-11-13T18:22:24.284" v="98" actId="478"/>
          <ac:picMkLst>
            <pc:docMk/>
            <pc:sldMk cId="477198450" sldId="2147482442"/>
            <ac:picMk id="4" creationId="{DA912D8C-0385-FE8F-B291-60767C5E1955}"/>
          </ac:picMkLst>
        </pc:picChg>
        <pc:picChg chg="del">
          <ac:chgData name="Kartiki Rajendra" userId="f1590a20-e0ab-44e7-965f-0cdfd73547b5" providerId="ADAL" clId="{923D743D-C8EF-4E90-8A2D-1570116C0EA5}" dt="2025-11-13T18:22:26.188" v="99" actId="478"/>
          <ac:picMkLst>
            <pc:docMk/>
            <pc:sldMk cId="477198450" sldId="2147482442"/>
            <ac:picMk id="7" creationId="{E687DE63-5CC1-C75E-191F-66188A00B6DD}"/>
          </ac:picMkLst>
        </pc:picChg>
        <pc:picChg chg="mod">
          <ac:chgData name="Kartiki Rajendra" userId="f1590a20-e0ab-44e7-965f-0cdfd73547b5" providerId="ADAL" clId="{923D743D-C8EF-4E90-8A2D-1570116C0EA5}" dt="2025-11-13T20:22:17.031" v="170" actId="1076"/>
          <ac:picMkLst>
            <pc:docMk/>
            <pc:sldMk cId="477198450" sldId="2147482442"/>
            <ac:picMk id="55" creationId="{2E576B49-9C41-AF8E-808C-D6C31B5CD3A4}"/>
          </ac:picMkLst>
        </pc:picChg>
      </pc:sldChg>
      <pc:sldChg chg="addSp delSp modSp add del mod">
        <pc:chgData name="Kartiki Rajendra" userId="f1590a20-e0ab-44e7-965f-0cdfd73547b5" providerId="ADAL" clId="{923D743D-C8EF-4E90-8A2D-1570116C0EA5}" dt="2025-11-13T21:27:32.226" v="297" actId="2696"/>
        <pc:sldMkLst>
          <pc:docMk/>
          <pc:sldMk cId="1044943225" sldId="2147482443"/>
        </pc:sldMkLst>
        <pc:spChg chg="add del mod">
          <ac:chgData name="Kartiki Rajendra" userId="f1590a20-e0ab-44e7-965f-0cdfd73547b5" providerId="ADAL" clId="{923D743D-C8EF-4E90-8A2D-1570116C0EA5}" dt="2025-11-13T21:18:17.237" v="286" actId="478"/>
          <ac:spMkLst>
            <pc:docMk/>
            <pc:sldMk cId="1044943225" sldId="2147482443"/>
            <ac:spMk id="5" creationId="{828BEE61-A21A-CF24-651F-3841AD79CA9C}"/>
          </ac:spMkLst>
        </pc:spChg>
        <pc:spChg chg="add del mod">
          <ac:chgData name="Kartiki Rajendra" userId="f1590a20-e0ab-44e7-965f-0cdfd73547b5" providerId="ADAL" clId="{923D743D-C8EF-4E90-8A2D-1570116C0EA5}" dt="2025-11-13T21:18:20.476" v="288" actId="478"/>
          <ac:spMkLst>
            <pc:docMk/>
            <pc:sldMk cId="1044943225" sldId="2147482443"/>
            <ac:spMk id="9" creationId="{1862EB8A-000E-7F32-71B9-6B2465FB9181}"/>
          </ac:spMkLst>
        </pc:spChg>
        <pc:spChg chg="add del mod">
          <ac:chgData name="Kartiki Rajendra" userId="f1590a20-e0ab-44e7-965f-0cdfd73547b5" providerId="ADAL" clId="{923D743D-C8EF-4E90-8A2D-1570116C0EA5}" dt="2025-11-13T21:18:26.527" v="291" actId="478"/>
          <ac:spMkLst>
            <pc:docMk/>
            <pc:sldMk cId="1044943225" sldId="2147482443"/>
            <ac:spMk id="20" creationId="{BFBA2E67-3B6F-BE25-9716-120AC304E92F}"/>
          </ac:spMkLst>
        </pc:spChg>
        <pc:spChg chg="add del mod">
          <ac:chgData name="Kartiki Rajendra" userId="f1590a20-e0ab-44e7-965f-0cdfd73547b5" providerId="ADAL" clId="{923D743D-C8EF-4E90-8A2D-1570116C0EA5}" dt="2025-11-13T21:18:18.800" v="287" actId="478"/>
          <ac:spMkLst>
            <pc:docMk/>
            <pc:sldMk cId="1044943225" sldId="2147482443"/>
            <ac:spMk id="22" creationId="{BB37D8F1-1344-FDB2-BBD1-F9E6C2F36642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34" creationId="{29BC6FD0-859D-AB1C-1429-845EF3328A00}"/>
          </ac:spMkLst>
        </pc:spChg>
        <pc:spChg chg="del">
          <ac:chgData name="Kartiki Rajendra" userId="f1590a20-e0ab-44e7-965f-0cdfd73547b5" providerId="ADAL" clId="{923D743D-C8EF-4E90-8A2D-1570116C0EA5}" dt="2025-11-13T20:33:07.008" v="175" actId="478"/>
          <ac:spMkLst>
            <pc:docMk/>
            <pc:sldMk cId="1044943225" sldId="2147482443"/>
            <ac:spMk id="35" creationId="{70BD922D-C6DC-AD7D-EEF2-8C48EA48D82D}"/>
          </ac:spMkLst>
        </pc:spChg>
        <pc:spChg chg="del">
          <ac:chgData name="Kartiki Rajendra" userId="f1590a20-e0ab-44e7-965f-0cdfd73547b5" providerId="ADAL" clId="{923D743D-C8EF-4E90-8A2D-1570116C0EA5}" dt="2025-11-13T20:33:05.030" v="174" actId="478"/>
          <ac:spMkLst>
            <pc:docMk/>
            <pc:sldMk cId="1044943225" sldId="2147482443"/>
            <ac:spMk id="37" creationId="{5D54A2B2-0E8E-14D8-C8EA-E38DD6238F99}"/>
          </ac:spMkLst>
        </pc:spChg>
        <pc:spChg chg="del">
          <ac:chgData name="Kartiki Rajendra" userId="f1590a20-e0ab-44e7-965f-0cdfd73547b5" providerId="ADAL" clId="{923D743D-C8EF-4E90-8A2D-1570116C0EA5}" dt="2025-11-13T20:33:13.791" v="176" actId="478"/>
          <ac:spMkLst>
            <pc:docMk/>
            <pc:sldMk cId="1044943225" sldId="2147482443"/>
            <ac:spMk id="38" creationId="{9DE3F33E-8434-2726-F8B0-CE94203B7E64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40" creationId="{49937611-755D-C358-E403-E629EBBCDB57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42" creationId="{E86AD5B7-4242-C618-E296-0BCCCFFFBE80}"/>
          </ac:spMkLst>
        </pc:spChg>
        <pc:spChg chg="del">
          <ac:chgData name="Kartiki Rajendra" userId="f1590a20-e0ab-44e7-965f-0cdfd73547b5" providerId="ADAL" clId="{923D743D-C8EF-4E90-8A2D-1570116C0EA5}" dt="2025-11-13T20:33:23.579" v="178" actId="21"/>
          <ac:spMkLst>
            <pc:docMk/>
            <pc:sldMk cId="1044943225" sldId="2147482443"/>
            <ac:spMk id="43" creationId="{B7B0BB08-0E4E-47E4-9348-574C4D9BDE84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44" creationId="{EB00A72A-FD5D-1475-203B-75762B0E59F5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45" creationId="{8AE9AE6A-B4A9-E50C-04FF-35589B3867EE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47" creationId="{97A8A249-42F4-4FFB-2366-422161B7FF0B}"/>
          </ac:spMkLst>
        </pc:spChg>
        <pc:spChg chg="del">
          <ac:chgData name="Kartiki Rajendra" userId="f1590a20-e0ab-44e7-965f-0cdfd73547b5" providerId="ADAL" clId="{923D743D-C8EF-4E90-8A2D-1570116C0EA5}" dt="2025-11-13T20:33:27.468" v="179" actId="21"/>
          <ac:spMkLst>
            <pc:docMk/>
            <pc:sldMk cId="1044943225" sldId="2147482443"/>
            <ac:spMk id="48" creationId="{5D0E2317-D56D-EA9B-3D05-87CB5992841A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50" creationId="{DE134607-24FE-0AFE-58F1-4AE11D68E4E1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52" creationId="{71C06A45-EA6A-2790-D981-B76916161E92}"/>
          </ac:spMkLst>
        </pc:spChg>
        <pc:spChg chg="del">
          <ac:chgData name="Kartiki Rajendra" userId="f1590a20-e0ab-44e7-965f-0cdfd73547b5" providerId="ADAL" clId="{923D743D-C8EF-4E90-8A2D-1570116C0EA5}" dt="2025-11-13T20:33:34.036" v="180" actId="21"/>
          <ac:spMkLst>
            <pc:docMk/>
            <pc:sldMk cId="1044943225" sldId="2147482443"/>
            <ac:spMk id="53" creationId="{3CCEABFB-04AD-B70F-FC49-69013FDF501C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54" creationId="{72E5AFAF-878E-4204-7B3E-6C65312F999D}"/>
          </ac:spMkLst>
        </pc:spChg>
        <pc:spChg chg="del">
          <ac:chgData name="Kartiki Rajendra" userId="f1590a20-e0ab-44e7-965f-0cdfd73547b5" providerId="ADAL" clId="{923D743D-C8EF-4E90-8A2D-1570116C0EA5}" dt="2025-11-13T20:32:58.909" v="172" actId="478"/>
          <ac:spMkLst>
            <pc:docMk/>
            <pc:sldMk cId="1044943225" sldId="2147482443"/>
            <ac:spMk id="56" creationId="{590D97EA-A208-9E32-4034-6BE5421E1897}"/>
          </ac:spMkLst>
        </pc:spChg>
        <pc:spChg chg="del mod">
          <ac:chgData name="Kartiki Rajendra" userId="f1590a20-e0ab-44e7-965f-0cdfd73547b5" providerId="ADAL" clId="{923D743D-C8EF-4E90-8A2D-1570116C0EA5}" dt="2025-11-13T20:33:18.991" v="177" actId="21"/>
          <ac:spMkLst>
            <pc:docMk/>
            <pc:sldMk cId="1044943225" sldId="2147482443"/>
            <ac:spMk id="57" creationId="{597C0279-0C4C-C6D8-66D5-EBA3F04A63C0}"/>
          </ac:spMkLst>
        </pc:spChg>
        <pc:graphicFrameChg chg="add del mod modGraphic">
          <ac:chgData name="Kartiki Rajendra" userId="f1590a20-e0ab-44e7-965f-0cdfd73547b5" providerId="ADAL" clId="{923D743D-C8EF-4E90-8A2D-1570116C0EA5}" dt="2025-11-13T20:34:45.771" v="185" actId="21"/>
          <ac:graphicFrameMkLst>
            <pc:docMk/>
            <pc:sldMk cId="1044943225" sldId="2147482443"/>
            <ac:graphicFrameMk id="3" creationId="{36753448-3725-F4D5-6A04-A18FB457402A}"/>
          </ac:graphicFrameMkLst>
        </pc:graphicFrameChg>
        <pc:graphicFrameChg chg="add del mod modGraphic">
          <ac:chgData name="Kartiki Rajendra" userId="f1590a20-e0ab-44e7-965f-0cdfd73547b5" providerId="ADAL" clId="{923D743D-C8EF-4E90-8A2D-1570116C0EA5}" dt="2025-11-13T20:58:19.159" v="194" actId="21"/>
          <ac:graphicFrameMkLst>
            <pc:docMk/>
            <pc:sldMk cId="1044943225" sldId="2147482443"/>
            <ac:graphicFrameMk id="4" creationId="{53B16EFE-9870-95D4-4C29-B6766E3A1174}"/>
          </ac:graphicFrameMkLst>
        </pc:graphicFrameChg>
        <pc:cxnChg chg="add del mod">
          <ac:chgData name="Kartiki Rajendra" userId="f1590a20-e0ab-44e7-965f-0cdfd73547b5" providerId="ADAL" clId="{923D743D-C8EF-4E90-8A2D-1570116C0EA5}" dt="2025-11-13T21:18:23.972" v="290" actId="478"/>
          <ac:cxnSpMkLst>
            <pc:docMk/>
            <pc:sldMk cId="1044943225" sldId="2147482443"/>
            <ac:cxnSpMk id="7" creationId="{14015C9E-DF8B-97BC-E109-71B0368AEFB8}"/>
          </ac:cxnSpMkLst>
        </pc:cxnChg>
        <pc:cxnChg chg="add del">
          <ac:chgData name="Kartiki Rajendra" userId="f1590a20-e0ab-44e7-965f-0cdfd73547b5" providerId="ADAL" clId="{923D743D-C8EF-4E90-8A2D-1570116C0EA5}" dt="2025-11-13T20:59:19.853" v="203" actId="11529"/>
          <ac:cxnSpMkLst>
            <pc:docMk/>
            <pc:sldMk cId="1044943225" sldId="2147482443"/>
            <ac:cxnSpMk id="11" creationId="{2FEE2807-4248-7A35-AEC2-7A0E6CD1B189}"/>
          </ac:cxnSpMkLst>
        </pc:cxnChg>
        <pc:cxnChg chg="add del mod">
          <ac:chgData name="Kartiki Rajendra" userId="f1590a20-e0ab-44e7-965f-0cdfd73547b5" providerId="ADAL" clId="{923D743D-C8EF-4E90-8A2D-1570116C0EA5}" dt="2025-11-13T21:18:30.155" v="293" actId="478"/>
          <ac:cxnSpMkLst>
            <pc:docMk/>
            <pc:sldMk cId="1044943225" sldId="2147482443"/>
            <ac:cxnSpMk id="12" creationId="{41E8D76E-25CE-000A-EBD9-7B0E35036F67}"/>
          </ac:cxnSpMkLst>
        </pc:cxnChg>
        <pc:cxnChg chg="add del mod">
          <ac:chgData name="Kartiki Rajendra" userId="f1590a20-e0ab-44e7-965f-0cdfd73547b5" providerId="ADAL" clId="{923D743D-C8EF-4E90-8A2D-1570116C0EA5}" dt="2025-11-13T21:18:34.059" v="295" actId="478"/>
          <ac:cxnSpMkLst>
            <pc:docMk/>
            <pc:sldMk cId="1044943225" sldId="2147482443"/>
            <ac:cxnSpMk id="14" creationId="{936CF720-9D3A-B9FD-ED2C-676D401D95B4}"/>
          </ac:cxnSpMkLst>
        </pc:cxnChg>
        <pc:cxnChg chg="add del mod">
          <ac:chgData name="Kartiki Rajendra" userId="f1590a20-e0ab-44e7-965f-0cdfd73547b5" providerId="ADAL" clId="{923D743D-C8EF-4E90-8A2D-1570116C0EA5}" dt="2025-11-13T21:18:28.420" v="292" actId="478"/>
          <ac:cxnSpMkLst>
            <pc:docMk/>
            <pc:sldMk cId="1044943225" sldId="2147482443"/>
            <ac:cxnSpMk id="15" creationId="{CA44DB57-A4AE-3174-6842-0773730ADF41}"/>
          </ac:cxnSpMkLst>
        </pc:cxnChg>
        <pc:cxnChg chg="add del mod">
          <ac:chgData name="Kartiki Rajendra" userId="f1590a20-e0ab-44e7-965f-0cdfd73547b5" providerId="ADAL" clId="{923D743D-C8EF-4E90-8A2D-1570116C0EA5}" dt="2025-11-13T21:18:32.169" v="294" actId="478"/>
          <ac:cxnSpMkLst>
            <pc:docMk/>
            <pc:sldMk cId="1044943225" sldId="2147482443"/>
            <ac:cxnSpMk id="17" creationId="{B91EC863-592F-0B92-67B5-9BD590A7FF63}"/>
          </ac:cxnSpMkLst>
        </pc:cxnChg>
        <pc:cxnChg chg="add del mod">
          <ac:chgData name="Kartiki Rajendra" userId="f1590a20-e0ab-44e7-965f-0cdfd73547b5" providerId="ADAL" clId="{923D743D-C8EF-4E90-8A2D-1570116C0EA5}" dt="2025-11-13T21:18:22.081" v="289" actId="478"/>
          <ac:cxnSpMkLst>
            <pc:docMk/>
            <pc:sldMk cId="1044943225" sldId="2147482443"/>
            <ac:cxnSpMk id="26" creationId="{428DD30B-33E3-BC27-F812-1F8186818067}"/>
          </ac:cxnSpMkLst>
        </pc:cxnChg>
      </pc:sldChg>
      <pc:sldChg chg="modSp">
        <pc:chgData name="Kartiki Rajendra" userId="f1590a20-e0ab-44e7-965f-0cdfd73547b5" providerId="ADAL" clId="{923D743D-C8EF-4E90-8A2D-1570116C0EA5}" dt="2025-11-13T21:35:52.602" v="324"/>
        <pc:sldMkLst>
          <pc:docMk/>
          <pc:sldMk cId="2656416281" sldId="2147482445"/>
        </pc:sldMkLst>
        <pc:grpChg chg="mod">
          <ac:chgData name="Kartiki Rajendra" userId="f1590a20-e0ab-44e7-965f-0cdfd73547b5" providerId="ADAL" clId="{923D743D-C8EF-4E90-8A2D-1570116C0EA5}" dt="2025-11-13T21:35:43.934" v="323"/>
          <ac:grpSpMkLst>
            <pc:docMk/>
            <pc:sldMk cId="2656416281" sldId="2147482445"/>
            <ac:grpSpMk id="56" creationId="{46155101-ED35-BB72-B5CD-60896BB054E4}"/>
          </ac:grpSpMkLst>
        </pc:grpChg>
        <pc:grpChg chg="mod">
          <ac:chgData name="Kartiki Rajendra" userId="f1590a20-e0ab-44e7-965f-0cdfd73547b5" providerId="ADAL" clId="{923D743D-C8EF-4E90-8A2D-1570116C0EA5}" dt="2025-11-13T21:35:52.602" v="324"/>
          <ac:grpSpMkLst>
            <pc:docMk/>
            <pc:sldMk cId="2656416281" sldId="2147482445"/>
            <ac:grpSpMk id="60" creationId="{258D22ED-9F48-D94F-56CC-E22A46328F76}"/>
          </ac:grpSpMkLst>
        </pc:grpChg>
      </pc:sldChg>
      <pc:sldChg chg="del">
        <pc:chgData name="Kartiki Rajendra" userId="f1590a20-e0ab-44e7-965f-0cdfd73547b5" providerId="ADAL" clId="{923D743D-C8EF-4E90-8A2D-1570116C0EA5}" dt="2025-11-13T23:31:14.169" v="510" actId="2696"/>
        <pc:sldMkLst>
          <pc:docMk/>
          <pc:sldMk cId="932101338" sldId="2147482447"/>
        </pc:sldMkLst>
      </pc:sldChg>
      <pc:sldChg chg="modSp mod">
        <pc:chgData name="Kartiki Rajendra" userId="f1590a20-e0ab-44e7-965f-0cdfd73547b5" providerId="ADAL" clId="{923D743D-C8EF-4E90-8A2D-1570116C0EA5}" dt="2025-11-13T22:31:12.063" v="470" actId="14100"/>
        <pc:sldMkLst>
          <pc:docMk/>
          <pc:sldMk cId="674395674" sldId="2147482448"/>
        </pc:sldMkLst>
        <pc:spChg chg="mod">
          <ac:chgData name="Kartiki Rajendra" userId="f1590a20-e0ab-44e7-965f-0cdfd73547b5" providerId="ADAL" clId="{923D743D-C8EF-4E90-8A2D-1570116C0EA5}" dt="2025-11-13T22:31:11.683" v="469" actId="207"/>
          <ac:spMkLst>
            <pc:docMk/>
            <pc:sldMk cId="674395674" sldId="2147482448"/>
            <ac:spMk id="7" creationId="{75181E2A-B21E-E69B-8F85-4AC5F39449CF}"/>
          </ac:spMkLst>
        </pc:spChg>
        <pc:grpChg chg="mod">
          <ac:chgData name="Kartiki Rajendra" userId="f1590a20-e0ab-44e7-965f-0cdfd73547b5" providerId="ADAL" clId="{923D743D-C8EF-4E90-8A2D-1570116C0EA5}" dt="2025-11-13T22:31:12.063" v="470" actId="14100"/>
          <ac:grpSpMkLst>
            <pc:docMk/>
            <pc:sldMk cId="674395674" sldId="2147482448"/>
            <ac:grpSpMk id="6" creationId="{83232340-60C2-77A0-79FC-8562094B4833}"/>
          </ac:grpSpMkLst>
        </pc:grpChg>
      </pc:sldChg>
      <pc:sldChg chg="modSp mod">
        <pc:chgData name="Kartiki Rajendra" userId="f1590a20-e0ab-44e7-965f-0cdfd73547b5" providerId="ADAL" clId="{923D743D-C8EF-4E90-8A2D-1570116C0EA5}" dt="2025-11-14T02:07:40.691" v="514" actId="207"/>
        <pc:sldMkLst>
          <pc:docMk/>
          <pc:sldMk cId="2331310842" sldId="2147482452"/>
        </pc:sldMkLst>
        <pc:spChg chg="mod">
          <ac:chgData name="Kartiki Rajendra" userId="f1590a20-e0ab-44e7-965f-0cdfd73547b5" providerId="ADAL" clId="{923D743D-C8EF-4E90-8A2D-1570116C0EA5}" dt="2025-11-14T02:07:40.691" v="514" actId="207"/>
          <ac:spMkLst>
            <pc:docMk/>
            <pc:sldMk cId="2331310842" sldId="2147482452"/>
            <ac:spMk id="6" creationId="{F8C22457-10C6-F953-CCC9-AF592B6F4DC3}"/>
          </ac:spMkLst>
        </pc:spChg>
        <pc:grpChg chg="mod">
          <ac:chgData name="Kartiki Rajendra" userId="f1590a20-e0ab-44e7-965f-0cdfd73547b5" providerId="ADAL" clId="{923D743D-C8EF-4E90-8A2D-1570116C0EA5}" dt="2025-11-14T02:07:40.691" v="514" actId="207"/>
          <ac:grpSpMkLst>
            <pc:docMk/>
            <pc:sldMk cId="2331310842" sldId="2147482452"/>
            <ac:grpSpMk id="5" creationId="{43B2DFE0-8F21-7162-8189-1094EEAE56DA}"/>
          </ac:grpSpMkLst>
        </pc:grpChg>
        <pc:picChg chg="mod">
          <ac:chgData name="Kartiki Rajendra" userId="f1590a20-e0ab-44e7-965f-0cdfd73547b5" providerId="ADAL" clId="{923D743D-C8EF-4E90-8A2D-1570116C0EA5}" dt="2025-11-14T02:07:40.691" v="514" actId="207"/>
          <ac:picMkLst>
            <pc:docMk/>
            <pc:sldMk cId="2331310842" sldId="2147482452"/>
            <ac:picMk id="7" creationId="{43AD0F01-322B-E44A-D66D-82B53343E8A0}"/>
          </ac:picMkLst>
        </pc:picChg>
      </pc:sldChg>
      <pc:sldChg chg="addSp delSp modSp add mod">
        <pc:chgData name="Kartiki Rajendra" userId="f1590a20-e0ab-44e7-965f-0cdfd73547b5" providerId="ADAL" clId="{923D743D-C8EF-4E90-8A2D-1570116C0EA5}" dt="2025-11-14T03:12:47.706" v="562" actId="1076"/>
        <pc:sldMkLst>
          <pc:docMk/>
          <pc:sldMk cId="2230807103" sldId="2147482455"/>
        </pc:sldMkLst>
        <pc:picChg chg="add mod">
          <ac:chgData name="Kartiki Rajendra" userId="f1590a20-e0ab-44e7-965f-0cdfd73547b5" providerId="ADAL" clId="{923D743D-C8EF-4E90-8A2D-1570116C0EA5}" dt="2025-11-14T03:02:08.115" v="532" actId="14100"/>
          <ac:picMkLst>
            <pc:docMk/>
            <pc:sldMk cId="2230807103" sldId="2147482455"/>
            <ac:picMk id="3" creationId="{27644CCC-510B-182B-BE97-2292A0030B9E}"/>
          </ac:picMkLst>
        </pc:picChg>
        <pc:picChg chg="del">
          <ac:chgData name="Kartiki Rajendra" userId="f1590a20-e0ab-44e7-965f-0cdfd73547b5" providerId="ADAL" clId="{923D743D-C8EF-4E90-8A2D-1570116C0EA5}" dt="2025-11-14T03:01:13.083" v="518" actId="478"/>
          <ac:picMkLst>
            <pc:docMk/>
            <pc:sldMk cId="2230807103" sldId="2147482455"/>
            <ac:picMk id="4" creationId="{5E64EA1F-D241-51C8-3240-3DF9BCF2A920}"/>
          </ac:picMkLst>
        </pc:picChg>
        <pc:picChg chg="add mod">
          <ac:chgData name="Kartiki Rajendra" userId="f1590a20-e0ab-44e7-965f-0cdfd73547b5" providerId="ADAL" clId="{923D743D-C8EF-4E90-8A2D-1570116C0EA5}" dt="2025-11-14T03:01:22.157" v="522"/>
          <ac:picMkLst>
            <pc:docMk/>
            <pc:sldMk cId="2230807103" sldId="2147482455"/>
            <ac:picMk id="5" creationId="{549A0CC0-2E35-6DC6-D245-3D91FB166DCB}"/>
          </ac:picMkLst>
        </pc:picChg>
        <pc:picChg chg="add del mod">
          <ac:chgData name="Kartiki Rajendra" userId="f1590a20-e0ab-44e7-965f-0cdfd73547b5" providerId="ADAL" clId="{923D743D-C8EF-4E90-8A2D-1570116C0EA5}" dt="2025-11-14T03:03:29.901" v="542" actId="478"/>
          <ac:picMkLst>
            <pc:docMk/>
            <pc:sldMk cId="2230807103" sldId="2147482455"/>
            <ac:picMk id="6" creationId="{DCCEE3E4-012F-EAA4-C7EB-93FEDC1F19AF}"/>
          </ac:picMkLst>
        </pc:picChg>
        <pc:picChg chg="del">
          <ac:chgData name="Kartiki Rajendra" userId="f1590a20-e0ab-44e7-965f-0cdfd73547b5" providerId="ADAL" clId="{923D743D-C8EF-4E90-8A2D-1570116C0EA5}" dt="2025-11-14T03:01:14.996" v="519" actId="478"/>
          <ac:picMkLst>
            <pc:docMk/>
            <pc:sldMk cId="2230807103" sldId="2147482455"/>
            <ac:picMk id="7" creationId="{89264705-B828-D639-7E74-66B85B331651}"/>
          </ac:picMkLst>
        </pc:picChg>
        <pc:picChg chg="add del mod">
          <ac:chgData name="Kartiki Rajendra" userId="f1590a20-e0ab-44e7-965f-0cdfd73547b5" providerId="ADAL" clId="{923D743D-C8EF-4E90-8A2D-1570116C0EA5}" dt="2025-11-14T03:02:54.378" v="538" actId="478"/>
          <ac:picMkLst>
            <pc:docMk/>
            <pc:sldMk cId="2230807103" sldId="2147482455"/>
            <ac:picMk id="8" creationId="{6FEF333B-C2EC-CCEC-CA81-4B63B9A8703C}"/>
          </ac:picMkLst>
        </pc:picChg>
        <pc:picChg chg="add mod">
          <ac:chgData name="Kartiki Rajendra" userId="f1590a20-e0ab-44e7-965f-0cdfd73547b5" providerId="ADAL" clId="{923D743D-C8EF-4E90-8A2D-1570116C0EA5}" dt="2025-11-14T03:04:52.538" v="545" actId="14100"/>
          <ac:picMkLst>
            <pc:docMk/>
            <pc:sldMk cId="2230807103" sldId="2147482455"/>
            <ac:picMk id="9" creationId="{458DBCE9-5903-170D-C830-38F1A53B6BDF}"/>
          </ac:picMkLst>
        </pc:picChg>
        <pc:picChg chg="add mod">
          <ac:chgData name="Kartiki Rajendra" userId="f1590a20-e0ab-44e7-965f-0cdfd73547b5" providerId="ADAL" clId="{923D743D-C8EF-4E90-8A2D-1570116C0EA5}" dt="2025-11-14T03:12:30.686" v="561" actId="14100"/>
          <ac:picMkLst>
            <pc:docMk/>
            <pc:sldMk cId="2230807103" sldId="2147482455"/>
            <ac:picMk id="11" creationId="{77AE23BC-B514-F873-ABC1-C33C2A2BA41C}"/>
          </ac:picMkLst>
        </pc:picChg>
        <pc:picChg chg="add mod">
          <ac:chgData name="Kartiki Rajendra" userId="f1590a20-e0ab-44e7-965f-0cdfd73547b5" providerId="ADAL" clId="{923D743D-C8EF-4E90-8A2D-1570116C0EA5}" dt="2025-11-14T03:12:47.706" v="562" actId="1076"/>
          <ac:picMkLst>
            <pc:docMk/>
            <pc:sldMk cId="2230807103" sldId="2147482455"/>
            <ac:picMk id="13" creationId="{F8E9A9AC-EA6C-7D91-0511-77E1A94E362C}"/>
          </ac:picMkLst>
        </pc:picChg>
      </pc:sldChg>
      <pc:sldChg chg="addSp modSp mod">
        <pc:chgData name="Kartiki Rajendra" userId="f1590a20-e0ab-44e7-965f-0cdfd73547b5" providerId="ADAL" clId="{923D743D-C8EF-4E90-8A2D-1570116C0EA5}" dt="2025-11-14T03:45:16.552" v="591" actId="1076"/>
        <pc:sldMkLst>
          <pc:docMk/>
          <pc:sldMk cId="1191963470" sldId="2147482456"/>
        </pc:sldMkLst>
        <pc:spChg chg="add mod">
          <ac:chgData name="Kartiki Rajendra" userId="f1590a20-e0ab-44e7-965f-0cdfd73547b5" providerId="ADAL" clId="{923D743D-C8EF-4E90-8A2D-1570116C0EA5}" dt="2025-11-14T03:45:16.552" v="591" actId="1076"/>
          <ac:spMkLst>
            <pc:docMk/>
            <pc:sldMk cId="1191963470" sldId="2147482456"/>
            <ac:spMk id="8" creationId="{6D3D09F9-05EA-3D8D-BDBB-159FFAE593C8}"/>
          </ac:spMkLst>
        </pc:spChg>
        <pc:picChg chg="mod">
          <ac:chgData name="Kartiki Rajendra" userId="f1590a20-e0ab-44e7-965f-0cdfd73547b5" providerId="ADAL" clId="{923D743D-C8EF-4E90-8A2D-1570116C0EA5}" dt="2025-11-14T03:18:57.345" v="564" actId="14100"/>
          <ac:picMkLst>
            <pc:docMk/>
            <pc:sldMk cId="1191963470" sldId="2147482456"/>
            <ac:picMk id="4" creationId="{5E3B5261-92F1-A72E-12F2-BEF7C784B93D}"/>
          </ac:picMkLst>
        </pc:picChg>
        <pc:picChg chg="mod">
          <ac:chgData name="Kartiki Rajendra" userId="f1590a20-e0ab-44e7-965f-0cdfd73547b5" providerId="ADAL" clId="{923D743D-C8EF-4E90-8A2D-1570116C0EA5}" dt="2025-11-14T03:19:35.588" v="573" actId="14100"/>
          <ac:picMkLst>
            <pc:docMk/>
            <pc:sldMk cId="1191963470" sldId="2147482456"/>
            <ac:picMk id="5" creationId="{675D09AB-BDF4-0D53-3AD7-A18FEF65C535}"/>
          </ac:picMkLst>
        </pc:picChg>
        <pc:picChg chg="mod">
          <ac:chgData name="Kartiki Rajendra" userId="f1590a20-e0ab-44e7-965f-0cdfd73547b5" providerId="ADAL" clId="{923D743D-C8EF-4E90-8A2D-1570116C0EA5}" dt="2025-11-14T03:19:23.947" v="570" actId="14100"/>
          <ac:picMkLst>
            <pc:docMk/>
            <pc:sldMk cId="1191963470" sldId="2147482456"/>
            <ac:picMk id="6" creationId="{E9E8720F-3649-CE36-DFF2-9743E6DCA726}"/>
          </ac:picMkLst>
        </pc:picChg>
        <pc:picChg chg="mod">
          <ac:chgData name="Kartiki Rajendra" userId="f1590a20-e0ab-44e7-965f-0cdfd73547b5" providerId="ADAL" clId="{923D743D-C8EF-4E90-8A2D-1570116C0EA5}" dt="2025-11-14T03:29:04.013" v="580" actId="14100"/>
          <ac:picMkLst>
            <pc:docMk/>
            <pc:sldMk cId="1191963470" sldId="2147482456"/>
            <ac:picMk id="7" creationId="{B136DA5B-4795-1111-B0D4-B7DCEF2D0271}"/>
          </ac:picMkLst>
        </pc:picChg>
      </pc:sldChg>
    </pc:docChg>
  </pc:docChgLst>
  <pc:docChgLst>
    <pc:chgData name="Saloni Wade" userId="782b3eec-ce09-4bf5-b77f-6ab2c38172ad" providerId="ADAL" clId="{8A129C9C-2AEE-4D18-AC84-7790F40AABA4}"/>
    <pc:docChg chg="custSel delSld modSld modSection">
      <pc:chgData name="Saloni Wade" userId="782b3eec-ce09-4bf5-b77f-6ab2c38172ad" providerId="ADAL" clId="{8A129C9C-2AEE-4D18-AC84-7790F40AABA4}" dt="2025-11-14T04:56:57.173" v="72" actId="1035"/>
      <pc:docMkLst>
        <pc:docMk/>
      </pc:docMkLst>
      <pc:sldChg chg="del">
        <pc:chgData name="Saloni Wade" userId="782b3eec-ce09-4bf5-b77f-6ab2c38172ad" providerId="ADAL" clId="{8A129C9C-2AEE-4D18-AC84-7790F40AABA4}" dt="2025-11-14T04:55:59.724" v="61" actId="2696"/>
        <pc:sldMkLst>
          <pc:docMk/>
          <pc:sldMk cId="2716506456" sldId="333"/>
        </pc:sldMkLst>
      </pc:sldChg>
      <pc:sldChg chg="modSp mod">
        <pc:chgData name="Saloni Wade" userId="782b3eec-ce09-4bf5-b77f-6ab2c38172ad" providerId="ADAL" clId="{8A129C9C-2AEE-4D18-AC84-7790F40AABA4}" dt="2025-11-14T04:56:57.173" v="72" actId="1035"/>
        <pc:sldMkLst>
          <pc:docMk/>
          <pc:sldMk cId="877460284" sldId="2147482457"/>
        </pc:sldMkLst>
        <pc:spChg chg="mod">
          <ac:chgData name="Saloni Wade" userId="782b3eec-ce09-4bf5-b77f-6ab2c38172ad" providerId="ADAL" clId="{8A129C9C-2AEE-4D18-AC84-7790F40AABA4}" dt="2025-11-14T04:55:15.711" v="59" actId="20577"/>
          <ac:spMkLst>
            <pc:docMk/>
            <pc:sldMk cId="877460284" sldId="2147482457"/>
            <ac:spMk id="16" creationId="{A85EA097-09A7-EDBA-0A6A-4FEC35295BBE}"/>
          </ac:spMkLst>
        </pc:spChg>
        <pc:cxnChg chg="mod">
          <ac:chgData name="Saloni Wade" userId="782b3eec-ce09-4bf5-b77f-6ab2c38172ad" providerId="ADAL" clId="{8A129C9C-2AEE-4D18-AC84-7790F40AABA4}" dt="2025-11-14T04:56:57.173" v="72" actId="1035"/>
          <ac:cxnSpMkLst>
            <pc:docMk/>
            <pc:sldMk cId="877460284" sldId="2147482457"/>
            <ac:cxnSpMk id="21" creationId="{5CCF16D7-33F2-FA6A-8262-08736B21D775}"/>
          </ac:cxnSpMkLst>
        </pc:cxnChg>
      </pc:sldChg>
    </pc:docChg>
  </pc:docChgLst>
  <pc:docChgLst>
    <pc:chgData name="Kartiki Rajendra" userId="S::kartiki.rajendra1@dentsu.com::f1590a20-e0ab-44e7-965f-0cdfd73547b5" providerId="AD" clId="Web-{792F0CAC-AB55-2588-5014-7B8D11E0CD47}"/>
    <pc:docChg chg="addSld delSld modSld sldOrd modSection">
      <pc:chgData name="Kartiki Rajendra" userId="S::kartiki.rajendra1@dentsu.com::f1590a20-e0ab-44e7-965f-0cdfd73547b5" providerId="AD" clId="Web-{792F0CAC-AB55-2588-5014-7B8D11E0CD47}" dt="2025-11-13T14:21:56.280" v="115" actId="14100"/>
      <pc:docMkLst>
        <pc:docMk/>
      </pc:docMkLst>
      <pc:sldChg chg="delSp modSp add">
        <pc:chgData name="Kartiki Rajendra" userId="S::kartiki.rajendra1@dentsu.com::f1590a20-e0ab-44e7-965f-0cdfd73547b5" providerId="AD" clId="Web-{792F0CAC-AB55-2588-5014-7B8D11E0CD47}" dt="2025-11-13T13:48:15.193" v="58"/>
        <pc:sldMkLst>
          <pc:docMk/>
          <pc:sldMk cId="1651478423" sldId="313"/>
        </pc:sldMkLst>
        <pc:spChg chg="mod">
          <ac:chgData name="Kartiki Rajendra" userId="S::kartiki.rajendra1@dentsu.com::f1590a20-e0ab-44e7-965f-0cdfd73547b5" providerId="AD" clId="Web-{792F0CAC-AB55-2588-5014-7B8D11E0CD47}" dt="2025-11-13T13:45:35.768" v="42"/>
          <ac:spMkLst>
            <pc:docMk/>
            <pc:sldMk cId="1651478423" sldId="313"/>
            <ac:spMk id="5" creationId="{704529A0-1033-8A92-D264-4E2414F4C97A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8:08.756" v="56"/>
          <ac:spMkLst>
            <pc:docMk/>
            <pc:sldMk cId="1651478423" sldId="313"/>
            <ac:spMk id="6" creationId="{0DA77E8C-FDD8-E0BE-8CD1-C6FB5517C45A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6:50.411" v="47" actId="1076"/>
          <ac:spMkLst>
            <pc:docMk/>
            <pc:sldMk cId="1651478423" sldId="313"/>
            <ac:spMk id="9" creationId="{A7A9E62E-8E8C-35F1-FC64-602F6A1602C2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5:56.347" v="44" actId="20577"/>
          <ac:spMkLst>
            <pc:docMk/>
            <pc:sldMk cId="1651478423" sldId="313"/>
            <ac:spMk id="10" creationId="{32426DEC-4B7B-43FA-A6FB-B0C38A25721C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7:44.927" v="54" actId="20577"/>
          <ac:spMkLst>
            <pc:docMk/>
            <pc:sldMk cId="1651478423" sldId="313"/>
            <ac:spMk id="26" creationId="{7FCACF13-137A-05CC-DB58-BDDC0A963BAB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6:47.910" v="45" actId="20577"/>
          <ac:spMkLst>
            <pc:docMk/>
            <pc:sldMk cId="1651478423" sldId="313"/>
            <ac:spMk id="34" creationId="{67D1F0AD-C996-129F-5119-6E4FD285985A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7:30.364" v="51" actId="20577"/>
          <ac:spMkLst>
            <pc:docMk/>
            <pc:sldMk cId="1651478423" sldId="313"/>
            <ac:spMk id="35" creationId="{F5D33061-A0E6-D463-AA37-091E0E2F6F81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7:26.302" v="50" actId="20577"/>
          <ac:spMkLst>
            <pc:docMk/>
            <pc:sldMk cId="1651478423" sldId="313"/>
            <ac:spMk id="38" creationId="{A37FA43D-C245-39E1-1EEB-FFEB746CD3F1}"/>
          </ac:spMkLst>
        </pc:spChg>
        <pc:picChg chg="del">
          <ac:chgData name="Kartiki Rajendra" userId="S::kartiki.rajendra1@dentsu.com::f1590a20-e0ab-44e7-965f-0cdfd73547b5" providerId="AD" clId="Web-{792F0CAC-AB55-2588-5014-7B8D11E0CD47}" dt="2025-11-13T13:48:15.193" v="58"/>
          <ac:picMkLst>
            <pc:docMk/>
            <pc:sldMk cId="1651478423" sldId="313"/>
            <ac:picMk id="25" creationId="{921CB522-EE82-9A55-81D8-2E81952C7190}"/>
          </ac:picMkLst>
        </pc:picChg>
        <pc:picChg chg="del">
          <ac:chgData name="Kartiki Rajendra" userId="S::kartiki.rajendra1@dentsu.com::f1590a20-e0ab-44e7-965f-0cdfd73547b5" providerId="AD" clId="Web-{792F0CAC-AB55-2588-5014-7B8D11E0CD47}" dt="2025-11-13T13:48:12.818" v="57"/>
          <ac:picMkLst>
            <pc:docMk/>
            <pc:sldMk cId="1651478423" sldId="313"/>
            <ac:picMk id="27" creationId="{1EBA8180-C307-E9E2-C844-23B74CA6DB80}"/>
          </ac:picMkLst>
        </pc:picChg>
      </pc:sldChg>
      <pc:sldChg chg="del">
        <pc:chgData name="Kartiki Rajendra" userId="S::kartiki.rajendra1@dentsu.com::f1590a20-e0ab-44e7-965f-0cdfd73547b5" providerId="AD" clId="Web-{792F0CAC-AB55-2588-5014-7B8D11E0CD47}" dt="2025-11-13T13:21:01.667" v="1"/>
        <pc:sldMkLst>
          <pc:docMk/>
          <pc:sldMk cId="2733869979" sldId="640"/>
        </pc:sldMkLst>
      </pc:sldChg>
      <pc:sldChg chg="delSp add">
        <pc:chgData name="Kartiki Rajendra" userId="S::kartiki.rajendra1@dentsu.com::f1590a20-e0ab-44e7-965f-0cdfd73547b5" providerId="AD" clId="Web-{792F0CAC-AB55-2588-5014-7B8D11E0CD47}" dt="2025-11-13T13:21:08.604" v="3"/>
        <pc:sldMkLst>
          <pc:docMk/>
          <pc:sldMk cId="3117631529" sldId="2147478658"/>
        </pc:sldMkLst>
        <pc:picChg chg="del">
          <ac:chgData name="Kartiki Rajendra" userId="S::kartiki.rajendra1@dentsu.com::f1590a20-e0ab-44e7-965f-0cdfd73547b5" providerId="AD" clId="Web-{792F0CAC-AB55-2588-5014-7B8D11E0CD47}" dt="2025-11-13T13:21:05.792" v="2"/>
          <ac:picMkLst>
            <pc:docMk/>
            <pc:sldMk cId="3117631529" sldId="2147478658"/>
            <ac:picMk id="34" creationId="{83667B91-4734-3BDB-407B-FC081F12C218}"/>
          </ac:picMkLst>
        </pc:picChg>
        <pc:picChg chg="del">
          <ac:chgData name="Kartiki Rajendra" userId="S::kartiki.rajendra1@dentsu.com::f1590a20-e0ab-44e7-965f-0cdfd73547b5" providerId="AD" clId="Web-{792F0CAC-AB55-2588-5014-7B8D11E0CD47}" dt="2025-11-13T13:21:08.604" v="3"/>
          <ac:picMkLst>
            <pc:docMk/>
            <pc:sldMk cId="3117631529" sldId="2147478658"/>
            <ac:picMk id="36" creationId="{2E8AE8F8-F9F6-1A80-F8F7-525FD2DE09EC}"/>
          </ac:picMkLst>
        </pc:picChg>
      </pc:sldChg>
      <pc:sldChg chg="addSp delSp modSp add mod modTransition setBg chgLayout">
        <pc:chgData name="Kartiki Rajendra" userId="S::kartiki.rajendra1@dentsu.com::f1590a20-e0ab-44e7-965f-0cdfd73547b5" providerId="AD" clId="Web-{792F0CAC-AB55-2588-5014-7B8D11E0CD47}" dt="2025-11-13T14:21:56.280" v="115" actId="14100"/>
        <pc:sldMkLst>
          <pc:docMk/>
          <pc:sldMk cId="708229979" sldId="2147482401"/>
        </pc:sldMkLst>
        <pc:spChg chg="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2" creationId="{71F841C2-959A-8432-244C-D223E2C5D79C}"/>
          </ac:spMkLst>
        </pc:spChg>
        <pc:spChg chg="del topLvl">
          <ac:chgData name="Kartiki Rajendra" userId="S::kartiki.rajendra1@dentsu.com::f1590a20-e0ab-44e7-965f-0cdfd73547b5" providerId="AD" clId="Web-{792F0CAC-AB55-2588-5014-7B8D11E0CD47}" dt="2025-11-13T13:57:17.782" v="65"/>
          <ac:spMkLst>
            <pc:docMk/>
            <pc:sldMk cId="708229979" sldId="2147482401"/>
            <ac:spMk id="4" creationId="{55DEF974-598A-D4E0-04E3-FCD71D125E94}"/>
          </ac:spMkLst>
        </pc:spChg>
        <pc:spChg chg="del">
          <ac:chgData name="Kartiki Rajendra" userId="S::kartiki.rajendra1@dentsu.com::f1590a20-e0ab-44e7-965f-0cdfd73547b5" providerId="AD" clId="Web-{792F0CAC-AB55-2588-5014-7B8D11E0CD47}" dt="2025-11-13T13:57:09.282" v="63"/>
          <ac:spMkLst>
            <pc:docMk/>
            <pc:sldMk cId="708229979" sldId="2147482401"/>
            <ac:spMk id="5" creationId="{12A28F78-B743-411B-666D-14274B5EF347}"/>
          </ac:spMkLst>
        </pc:spChg>
        <pc:spChg chg="del">
          <ac:chgData name="Kartiki Rajendra" userId="S::kartiki.rajendra1@dentsu.com::f1590a20-e0ab-44e7-965f-0cdfd73547b5" providerId="AD" clId="Web-{792F0CAC-AB55-2588-5014-7B8D11E0CD47}" dt="2025-11-13T13:57:04.531" v="62"/>
          <ac:spMkLst>
            <pc:docMk/>
            <pc:sldMk cId="708229979" sldId="2147482401"/>
            <ac:spMk id="6" creationId="{DF9A2324-E29D-6FA7-A5C2-C87074F02E60}"/>
          </ac:spMkLst>
        </pc:spChg>
        <pc:spChg chg="del">
          <ac:chgData name="Kartiki Rajendra" userId="S::kartiki.rajendra1@dentsu.com::f1590a20-e0ab-44e7-965f-0cdfd73547b5" providerId="AD" clId="Web-{792F0CAC-AB55-2588-5014-7B8D11E0CD47}" dt="2025-11-13T13:57:21.611" v="66"/>
          <ac:spMkLst>
            <pc:docMk/>
            <pc:sldMk cId="708229979" sldId="2147482401"/>
            <ac:spMk id="8" creationId="{6C61F360-46C0-463A-4C4B-7BBA79BE1BFE}"/>
          </ac:spMkLst>
        </pc:spChg>
        <pc:spChg chg="del">
          <ac:chgData name="Kartiki Rajendra" userId="S::kartiki.rajendra1@dentsu.com::f1590a20-e0ab-44e7-965f-0cdfd73547b5" providerId="AD" clId="Web-{792F0CAC-AB55-2588-5014-7B8D11E0CD47}" dt="2025-11-13T13:57:13.391" v="64"/>
          <ac:spMkLst>
            <pc:docMk/>
            <pc:sldMk cId="708229979" sldId="2147482401"/>
            <ac:spMk id="11" creationId="{EDCD4384-D075-F596-6532-ADDA1D0278E9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15" creationId="{4F7D5653-286A-52BA-2FDF-E1E11559E17B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19" creationId="{CE6E1F27-FCA6-0B8F-FA06-F4FBDD4BDE2E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21" creationId="{E3F9B316-34FD-7289-3CE2-0704D3A9DE32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23" creationId="{B9F7BB68-4374-29B1-7ED1-9898A30EFE87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25" creationId="{E80FE17F-1764-61D2-26C6-CFDE6B18C6BF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29" creationId="{5AC19571-FAE8-0388-8387-502926F313E2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37" creationId="{4B511592-61A8-B136-D885-715569303858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41" creationId="{82F5B8A6-BDEE-C48E-066D-2D935EBCCDC7}"/>
          </ac:spMkLst>
        </pc:spChg>
        <pc:spChg chg="add del mod">
          <ac:chgData name="Kartiki Rajendra" userId="S::kartiki.rajendra1@dentsu.com::f1590a20-e0ab-44e7-965f-0cdfd73547b5" providerId="AD" clId="Web-{792F0CAC-AB55-2588-5014-7B8D11E0CD47}" dt="2025-11-13T14:03:27.765" v="86"/>
          <ac:spMkLst>
            <pc:docMk/>
            <pc:sldMk cId="708229979" sldId="2147482401"/>
            <ac:spMk id="43" creationId="{09D34B8D-1910-8539-C611-40ED15ACAD63}"/>
          </ac:spMkLst>
        </pc:spChg>
        <pc:grpChg chg="del">
          <ac:chgData name="Kartiki Rajendra" userId="S::kartiki.rajendra1@dentsu.com::f1590a20-e0ab-44e7-965f-0cdfd73547b5" providerId="AD" clId="Web-{792F0CAC-AB55-2588-5014-7B8D11E0CD47}" dt="2025-11-13T13:57:17.782" v="65"/>
          <ac:grpSpMkLst>
            <pc:docMk/>
            <pc:sldMk cId="708229979" sldId="2147482401"/>
            <ac:grpSpMk id="9" creationId="{29ED6F56-F4E4-5934-FC27-A5BE7D1EEA72}"/>
          </ac:grpSpMkLst>
        </pc:grpChg>
        <pc:picChg chg="del">
          <ac:chgData name="Kartiki Rajendra" userId="S::kartiki.rajendra1@dentsu.com::f1590a20-e0ab-44e7-965f-0cdfd73547b5" providerId="AD" clId="Web-{792F0CAC-AB55-2588-5014-7B8D11E0CD47}" dt="2025-11-13T13:56:58.375" v="61"/>
          <ac:picMkLst>
            <pc:docMk/>
            <pc:sldMk cId="708229979" sldId="2147482401"/>
            <ac:picMk id="3" creationId="{967C08EA-CE4C-608C-A3C3-A414308A9A0D}"/>
          </ac:picMkLst>
        </pc:picChg>
        <pc:picChg chg="add mod">
          <ac:chgData name="Kartiki Rajendra" userId="S::kartiki.rajendra1@dentsu.com::f1590a20-e0ab-44e7-965f-0cdfd73547b5" providerId="AD" clId="Web-{792F0CAC-AB55-2588-5014-7B8D11E0CD47}" dt="2025-11-13T14:21:26.935" v="111" actId="1076"/>
          <ac:picMkLst>
            <pc:docMk/>
            <pc:sldMk cId="708229979" sldId="2147482401"/>
            <ac:picMk id="3" creationId="{FED440CA-84AD-829B-18F6-949EC9F6D13B}"/>
          </ac:picMkLst>
        </pc:picChg>
        <pc:picChg chg="add mod">
          <ac:chgData name="Kartiki Rajendra" userId="S::kartiki.rajendra1@dentsu.com::f1590a20-e0ab-44e7-965f-0cdfd73547b5" providerId="AD" clId="Web-{792F0CAC-AB55-2588-5014-7B8D11E0CD47}" dt="2025-11-13T14:21:56.280" v="115" actId="14100"/>
          <ac:picMkLst>
            <pc:docMk/>
            <pc:sldMk cId="708229979" sldId="2147482401"/>
            <ac:picMk id="4" creationId="{A4491AF8-6FB8-BE97-2E1A-8B00832BB50E}"/>
          </ac:picMkLst>
        </pc:picChg>
        <pc:picChg chg="mod topLvl">
          <ac:chgData name="Kartiki Rajendra" userId="S::kartiki.rajendra1@dentsu.com::f1590a20-e0ab-44e7-965f-0cdfd73547b5" providerId="AD" clId="Web-{792F0CAC-AB55-2588-5014-7B8D11E0CD47}" dt="2025-11-13T14:03:04.077" v="82" actId="1076"/>
          <ac:picMkLst>
            <pc:docMk/>
            <pc:sldMk cId="708229979" sldId="2147482401"/>
            <ac:picMk id="7" creationId="{C9E14C1B-9930-77E7-3F32-97A49DC7D869}"/>
          </ac:picMkLst>
        </pc:picChg>
        <pc:picChg chg="add mod">
          <ac:chgData name="Kartiki Rajendra" userId="S::kartiki.rajendra1@dentsu.com::f1590a20-e0ab-44e7-965f-0cdfd73547b5" providerId="AD" clId="Web-{792F0CAC-AB55-2588-5014-7B8D11E0CD47}" dt="2025-11-13T14:20:01.555" v="106" actId="14100"/>
          <ac:picMkLst>
            <pc:docMk/>
            <pc:sldMk cId="708229979" sldId="2147482401"/>
            <ac:picMk id="10" creationId="{1AA15761-736D-14FE-917A-9A10F90B1230}"/>
          </ac:picMkLst>
        </pc:picChg>
        <pc:picChg chg="add del mod">
          <ac:chgData name="Kartiki Rajendra" userId="S::kartiki.rajendra1@dentsu.com::f1590a20-e0ab-44e7-965f-0cdfd73547b5" providerId="AD" clId="Web-{792F0CAC-AB55-2588-5014-7B8D11E0CD47}" dt="2025-11-13T14:19:03.614" v="99"/>
          <ac:picMkLst>
            <pc:docMk/>
            <pc:sldMk cId="708229979" sldId="2147482401"/>
            <ac:picMk id="12" creationId="{0A76EEC7-FCC8-E8DB-3202-89CAC0A2CE32}"/>
          </ac:picMkLst>
        </pc:picChg>
      </pc:sldChg>
      <pc:sldChg chg="delSp modSp add ord">
        <pc:chgData name="Kartiki Rajendra" userId="S::kartiki.rajendra1@dentsu.com::f1590a20-e0ab-44e7-965f-0cdfd73547b5" providerId="AD" clId="Web-{792F0CAC-AB55-2588-5014-7B8D11E0CD47}" dt="2025-11-13T13:37:55.168" v="8"/>
        <pc:sldMkLst>
          <pc:docMk/>
          <pc:sldMk cId="312283166" sldId="2147482431"/>
        </pc:sldMkLst>
        <pc:spChg chg="mod">
          <ac:chgData name="Kartiki Rajendra" userId="S::kartiki.rajendra1@dentsu.com::f1590a20-e0ab-44e7-965f-0cdfd73547b5" providerId="AD" clId="Web-{792F0CAC-AB55-2588-5014-7B8D11E0CD47}" dt="2025-11-13T13:33:34.150" v="7" actId="20577"/>
          <ac:spMkLst>
            <pc:docMk/>
            <pc:sldMk cId="312283166" sldId="2147482431"/>
            <ac:spMk id="63" creationId="{BCF297C4-CF0E-A292-A371-2C7806A24005}"/>
          </ac:spMkLst>
        </pc:spChg>
        <pc:grpChg chg="del">
          <ac:chgData name="Kartiki Rajendra" userId="S::kartiki.rajendra1@dentsu.com::f1590a20-e0ab-44e7-965f-0cdfd73547b5" providerId="AD" clId="Web-{792F0CAC-AB55-2588-5014-7B8D11E0CD47}" dt="2025-11-13T13:31:46.322" v="5"/>
          <ac:grpSpMkLst>
            <pc:docMk/>
            <pc:sldMk cId="312283166" sldId="2147482431"/>
            <ac:grpSpMk id="70" creationId="{BE2DDC0B-DD47-BA5B-EF47-4CD09B0F03C5}"/>
          </ac:grpSpMkLst>
        </pc:grpChg>
      </pc:sldChg>
      <pc:sldChg chg="del">
        <pc:chgData name="Kartiki Rajendra" userId="S::kartiki.rajendra1@dentsu.com::f1590a20-e0ab-44e7-965f-0cdfd73547b5" providerId="AD" clId="Web-{792F0CAC-AB55-2588-5014-7B8D11E0CD47}" dt="2025-11-13T13:41:43.682" v="10"/>
        <pc:sldMkLst>
          <pc:docMk/>
          <pc:sldMk cId="551712391" sldId="2147482432"/>
        </pc:sldMkLst>
      </pc:sldChg>
      <pc:sldChg chg="modSp add">
        <pc:chgData name="Kartiki Rajendra" userId="S::kartiki.rajendra1@dentsu.com::f1590a20-e0ab-44e7-965f-0cdfd73547b5" providerId="AD" clId="Web-{792F0CAC-AB55-2588-5014-7B8D11E0CD47}" dt="2025-11-13T13:42:43.263" v="40"/>
        <pc:sldMkLst>
          <pc:docMk/>
          <pc:sldMk cId="1894006405" sldId="2147482434"/>
        </pc:sldMkLst>
        <pc:spChg chg="mod">
          <ac:chgData name="Kartiki Rajendra" userId="S::kartiki.rajendra1@dentsu.com::f1590a20-e0ab-44e7-965f-0cdfd73547b5" providerId="AD" clId="Web-{792F0CAC-AB55-2588-5014-7B8D11E0CD47}" dt="2025-11-13T13:42:36.340" v="32"/>
          <ac:spMkLst>
            <pc:docMk/>
            <pc:sldMk cId="1894006405" sldId="2147482434"/>
            <ac:spMk id="4" creationId="{56CC6299-B2B4-C54A-CDF4-976FC5AD84C0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3"/>
          <ac:spMkLst>
            <pc:docMk/>
            <pc:sldMk cId="1894006405" sldId="2147482434"/>
            <ac:spMk id="5" creationId="{D4421A3A-C79B-B57B-3185-C9D0F7C26EC3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4"/>
          <ac:spMkLst>
            <pc:docMk/>
            <pc:sldMk cId="1894006405" sldId="2147482434"/>
            <ac:spMk id="7" creationId="{188C764A-237C-C99F-105A-5EDA02BC4418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5"/>
          <ac:spMkLst>
            <pc:docMk/>
            <pc:sldMk cId="1894006405" sldId="2147482434"/>
            <ac:spMk id="8" creationId="{72E68E20-C641-47EC-C4B5-47945FCEAD5D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6"/>
          <ac:spMkLst>
            <pc:docMk/>
            <pc:sldMk cId="1894006405" sldId="2147482434"/>
            <ac:spMk id="9" creationId="{A85B982A-0E27-7130-A9DB-3F4D779122D8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7"/>
          <ac:spMkLst>
            <pc:docMk/>
            <pc:sldMk cId="1894006405" sldId="2147482434"/>
            <ac:spMk id="10" creationId="{9CFAFC5E-951F-79B9-535F-DB2201141EB7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356" v="38"/>
          <ac:spMkLst>
            <pc:docMk/>
            <pc:sldMk cId="1894006405" sldId="2147482434"/>
            <ac:spMk id="11" creationId="{4C99ADFF-461E-06BC-FD4D-9B432D4FED24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36.434" v="39"/>
          <ac:spMkLst>
            <pc:docMk/>
            <pc:sldMk cId="1894006405" sldId="2147482434"/>
            <ac:spMk id="12" creationId="{3ABD1634-C14F-5253-964F-AEB0CAF5DFCB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46" v="16"/>
          <ac:spMkLst>
            <pc:docMk/>
            <pc:sldMk cId="1894006405" sldId="2147482434"/>
            <ac:spMk id="43" creationId="{2A6E34B3-7C3B-F1B7-52DA-39CBCD32EC71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46" v="17"/>
          <ac:spMkLst>
            <pc:docMk/>
            <pc:sldMk cId="1894006405" sldId="2147482434"/>
            <ac:spMk id="56" creationId="{5B5E2FC6-24A8-672A-D9AE-902A172EB0B9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46" v="18"/>
          <ac:spMkLst>
            <pc:docMk/>
            <pc:sldMk cId="1894006405" sldId="2147482434"/>
            <ac:spMk id="57" creationId="{9FCF1159-C4BA-F370-7B5B-7AD7092D65F3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46" v="19"/>
          <ac:spMkLst>
            <pc:docMk/>
            <pc:sldMk cId="1894006405" sldId="2147482434"/>
            <ac:spMk id="58" creationId="{7A84A3D9-8664-D2FE-16D2-ED6BB31C173A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46" v="20"/>
          <ac:spMkLst>
            <pc:docMk/>
            <pc:sldMk cId="1894006405" sldId="2147482434"/>
            <ac:spMk id="59" creationId="{BEC7A5B9-C852-2739-BD0E-1BCC36D72981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2:12.293" v="21"/>
          <ac:spMkLst>
            <pc:docMk/>
            <pc:sldMk cId="1894006405" sldId="2147482434"/>
            <ac:spMk id="60" creationId="{37CDEC2F-601E-2B08-160C-7C1377A8BC3F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1:49.354" v="12" actId="20577"/>
          <ac:spMkLst>
            <pc:docMk/>
            <pc:sldMk cId="1894006405" sldId="2147482434"/>
            <ac:spMk id="63" creationId="{BCF297C4-CF0E-A292-A371-2C7806A24005}"/>
          </ac:spMkLst>
        </pc:spChg>
        <pc:spChg chg="mod">
          <ac:chgData name="Kartiki Rajendra" userId="S::kartiki.rajendra1@dentsu.com::f1590a20-e0ab-44e7-965f-0cdfd73547b5" providerId="AD" clId="Web-{792F0CAC-AB55-2588-5014-7B8D11E0CD47}" dt="2025-11-13T13:41:55.698" v="13"/>
          <ac:spMkLst>
            <pc:docMk/>
            <pc:sldMk cId="1894006405" sldId="2147482434"/>
            <ac:spMk id="83" creationId="{D3160996-6CB5-EBA2-5365-88DA5F1D9B18}"/>
          </ac:spMkLst>
        </pc:spChg>
        <pc:picChg chg="mod">
          <ac:chgData name="Kartiki Rajendra" userId="S::kartiki.rajendra1@dentsu.com::f1590a20-e0ab-44e7-965f-0cdfd73547b5" providerId="AD" clId="Web-{792F0CAC-AB55-2588-5014-7B8D11E0CD47}" dt="2025-11-13T13:42:00.448" v="14"/>
          <ac:picMkLst>
            <pc:docMk/>
            <pc:sldMk cId="1894006405" sldId="2147482434"/>
            <ac:picMk id="61" creationId="{EF8D78DD-4696-E75A-4717-94C475E0F0BA}"/>
          </ac:picMkLst>
        </pc:picChg>
        <pc:picChg chg="mod">
          <ac:chgData name="Kartiki Rajendra" userId="S::kartiki.rajendra1@dentsu.com::f1590a20-e0ab-44e7-965f-0cdfd73547b5" providerId="AD" clId="Web-{792F0CAC-AB55-2588-5014-7B8D11E0CD47}" dt="2025-11-13T13:42:30.450" v="23"/>
          <ac:picMkLst>
            <pc:docMk/>
            <pc:sldMk cId="1894006405" sldId="2147482434"/>
            <ac:picMk id="62" creationId="{E6561173-4B3A-340B-1807-794FC68F6989}"/>
          </ac:picMkLst>
        </pc:picChg>
        <pc:picChg chg="mod">
          <ac:chgData name="Kartiki Rajendra" userId="S::kartiki.rajendra1@dentsu.com::f1590a20-e0ab-44e7-965f-0cdfd73547b5" providerId="AD" clId="Web-{792F0CAC-AB55-2588-5014-7B8D11E0CD47}" dt="2025-11-13T13:42:43.263" v="40"/>
          <ac:picMkLst>
            <pc:docMk/>
            <pc:sldMk cId="1894006405" sldId="2147482434"/>
            <ac:picMk id="87" creationId="{51E83F26-1EF5-701B-1450-A5B8746E3C51}"/>
          </ac:picMkLst>
        </pc:picChg>
      </pc:sldChg>
      <pc:sldMasterChg chg="addSldLayout">
        <pc:chgData name="Kartiki Rajendra" userId="S::kartiki.rajendra1@dentsu.com::f1590a20-e0ab-44e7-965f-0cdfd73547b5" providerId="AD" clId="Web-{792F0CAC-AB55-2588-5014-7B8D11E0CD47}" dt="2025-11-13T13:31:26.634" v="4"/>
        <pc:sldMasterMkLst>
          <pc:docMk/>
          <pc:sldMasterMk cId="1834411868" sldId="2147484031"/>
        </pc:sldMasterMkLst>
        <pc:sldLayoutChg chg="add">
          <pc:chgData name="Kartiki Rajendra" userId="S::kartiki.rajendra1@dentsu.com::f1590a20-e0ab-44e7-965f-0cdfd73547b5" providerId="AD" clId="Web-{792F0CAC-AB55-2588-5014-7B8D11E0CD47}" dt="2025-11-13T13:20:52.245" v="0"/>
          <pc:sldLayoutMkLst>
            <pc:docMk/>
            <pc:sldMasterMk cId="1834411868" sldId="2147484031"/>
            <pc:sldLayoutMk cId="612559343" sldId="2147484318"/>
          </pc:sldLayoutMkLst>
        </pc:sldLayoutChg>
        <pc:sldLayoutChg chg="add">
          <pc:chgData name="Kartiki Rajendra" userId="S::kartiki.rajendra1@dentsu.com::f1590a20-e0ab-44e7-965f-0cdfd73547b5" providerId="AD" clId="Web-{792F0CAC-AB55-2588-5014-7B8D11E0CD47}" dt="2025-11-13T13:31:26.634" v="4"/>
          <pc:sldLayoutMkLst>
            <pc:docMk/>
            <pc:sldMasterMk cId="1834411868" sldId="2147484031"/>
            <pc:sldLayoutMk cId="1438845630" sldId="2147484319"/>
          </pc:sldLayoutMkLst>
        </pc:sldLayoutChg>
      </pc:sldMasterChg>
    </pc:docChg>
  </pc:docChgLst>
  <pc:docChgLst>
    <pc:chgData name="Kartiki Rajendra" userId="S::kartiki.rajendra1@dentsu.com::f1590a20-e0ab-44e7-965f-0cdfd73547b5" providerId="AD" clId="Web-{8C3278EF-0F41-1B1B-33A4-D27ABE858505}"/>
    <pc:docChg chg="modSld">
      <pc:chgData name="Kartiki Rajendra" userId="S::kartiki.rajendra1@dentsu.com::f1590a20-e0ab-44e7-965f-0cdfd73547b5" providerId="AD" clId="Web-{8C3278EF-0F41-1B1B-33A4-D27ABE858505}" dt="2025-11-14T04:18:55.210" v="57" actId="20577"/>
      <pc:docMkLst>
        <pc:docMk/>
      </pc:docMkLst>
      <pc:sldChg chg="addSp delSp modSp">
        <pc:chgData name="Kartiki Rajendra" userId="S::kartiki.rajendra1@dentsu.com::f1590a20-e0ab-44e7-965f-0cdfd73547b5" providerId="AD" clId="Web-{8C3278EF-0F41-1B1B-33A4-D27ABE858505}" dt="2025-11-14T04:18:55.210" v="57" actId="20577"/>
        <pc:sldMkLst>
          <pc:docMk/>
          <pc:sldMk cId="2716506456" sldId="333"/>
        </pc:sldMkLst>
        <pc:spChg chg="mod">
          <ac:chgData name="Kartiki Rajendra" userId="S::kartiki.rajendra1@dentsu.com::f1590a20-e0ab-44e7-965f-0cdfd73547b5" providerId="AD" clId="Web-{8C3278EF-0F41-1B1B-33A4-D27ABE858505}" dt="2025-11-14T04:18:55.210" v="57" actId="20577"/>
          <ac:spMkLst>
            <pc:docMk/>
            <pc:sldMk cId="2716506456" sldId="333"/>
            <ac:spMk id="2" creationId="{0709BC0C-7A56-C01C-5864-356272F933BB}"/>
          </ac:spMkLst>
        </pc:spChg>
        <pc:spChg chg="add del">
          <ac:chgData name="Kartiki Rajendra" userId="S::kartiki.rajendra1@dentsu.com::f1590a20-e0ab-44e7-965f-0cdfd73547b5" providerId="AD" clId="Web-{8C3278EF-0F41-1B1B-33A4-D27ABE858505}" dt="2025-11-14T04:17:32.435" v="26"/>
          <ac:spMkLst>
            <pc:docMk/>
            <pc:sldMk cId="2716506456" sldId="333"/>
            <ac:spMk id="3" creationId="{B28DC396-0446-17DC-1D2C-01612B790E50}"/>
          </ac:spMkLst>
        </pc:spChg>
      </pc:sldChg>
      <pc:sldChg chg="modSp">
        <pc:chgData name="Kartiki Rajendra" userId="S::kartiki.rajendra1@dentsu.com::f1590a20-e0ab-44e7-965f-0cdfd73547b5" providerId="AD" clId="Web-{8C3278EF-0F41-1B1B-33A4-D27ABE858505}" dt="2025-11-14T04:13:28.317" v="7" actId="20577"/>
        <pc:sldMkLst>
          <pc:docMk/>
          <pc:sldMk cId="1191963470" sldId="2147482456"/>
        </pc:sldMkLst>
        <pc:spChg chg="mod">
          <ac:chgData name="Kartiki Rajendra" userId="S::kartiki.rajendra1@dentsu.com::f1590a20-e0ab-44e7-965f-0cdfd73547b5" providerId="AD" clId="Web-{8C3278EF-0F41-1B1B-33A4-D27ABE858505}" dt="2025-11-14T04:13:28.317" v="7" actId="20577"/>
          <ac:spMkLst>
            <pc:docMk/>
            <pc:sldMk cId="1191963470" sldId="2147482456"/>
            <ac:spMk id="8" creationId="{6D3D09F9-05EA-3D8D-BDBB-159FFAE593C8}"/>
          </ac:spMkLst>
        </pc:spChg>
      </pc:sldChg>
      <pc:sldChg chg="modSp">
        <pc:chgData name="Kartiki Rajendra" userId="S::kartiki.rajendra1@dentsu.com::f1590a20-e0ab-44e7-965f-0cdfd73547b5" providerId="AD" clId="Web-{8C3278EF-0F41-1B1B-33A4-D27ABE858505}" dt="2025-11-14T04:14:20.569" v="11"/>
        <pc:sldMkLst>
          <pc:docMk/>
          <pc:sldMk cId="2808118478" sldId="2147482458"/>
        </pc:sldMkLst>
        <pc:spChg chg="mod">
          <ac:chgData name="Kartiki Rajendra" userId="S::kartiki.rajendra1@dentsu.com::f1590a20-e0ab-44e7-965f-0cdfd73547b5" providerId="AD" clId="Web-{8C3278EF-0F41-1B1B-33A4-D27ABE858505}" dt="2025-11-14T04:14:20.569" v="11"/>
          <ac:spMkLst>
            <pc:docMk/>
            <pc:sldMk cId="2808118478" sldId="2147482458"/>
            <ac:spMk id="9" creationId="{2F62E09B-B434-A1AC-3A7D-16C68F746BC0}"/>
          </ac:spMkLst>
        </pc:spChg>
        <pc:spChg chg="mod">
          <ac:chgData name="Kartiki Rajendra" userId="S::kartiki.rajendra1@dentsu.com::f1590a20-e0ab-44e7-965f-0cdfd73547b5" providerId="AD" clId="Web-{8C3278EF-0F41-1B1B-33A4-D27ABE858505}" dt="2025-11-14T04:14:20.569" v="10"/>
          <ac:spMkLst>
            <pc:docMk/>
            <pc:sldMk cId="2808118478" sldId="2147482458"/>
            <ac:spMk id="10" creationId="{C172726A-01FF-0EBB-4B58-8FBCD450E65C}"/>
          </ac:spMkLst>
        </pc:spChg>
      </pc:sldChg>
    </pc:docChg>
  </pc:docChgLst>
  <pc:docChgLst>
    <pc:chgData name="Kartiki Rajendra" userId="S::kartiki.rajendra1@dentsu.com::f1590a20-e0ab-44e7-965f-0cdfd73547b5" providerId="AD" clId="Web-{3ECF0843-0FC1-45C6-AF6D-CB87C1565221}"/>
    <pc:docChg chg="modSld">
      <pc:chgData name="Kartiki Rajendra" userId="S::kartiki.rajendra1@dentsu.com::f1590a20-e0ab-44e7-965f-0cdfd73547b5" providerId="AD" clId="Web-{3ECF0843-0FC1-45C6-AF6D-CB87C1565221}" dt="2025-11-14T04:12:07.401" v="13"/>
      <pc:docMkLst>
        <pc:docMk/>
      </pc:docMkLst>
      <pc:sldChg chg="delSp">
        <pc:chgData name="Kartiki Rajendra" userId="S::kartiki.rajendra1@dentsu.com::f1590a20-e0ab-44e7-965f-0cdfd73547b5" providerId="AD" clId="Web-{3ECF0843-0FC1-45C6-AF6D-CB87C1565221}" dt="2025-11-14T04:12:07.401" v="13"/>
        <pc:sldMkLst>
          <pc:docMk/>
          <pc:sldMk cId="2716506456" sldId="333"/>
        </pc:sldMkLst>
        <pc:spChg chg="del">
          <ac:chgData name="Kartiki Rajendra" userId="S::kartiki.rajendra1@dentsu.com::f1590a20-e0ab-44e7-965f-0cdfd73547b5" providerId="AD" clId="Web-{3ECF0843-0FC1-45C6-AF6D-CB87C1565221}" dt="2025-11-14T04:12:01.244" v="12"/>
          <ac:spMkLst>
            <pc:docMk/>
            <pc:sldMk cId="2716506456" sldId="333"/>
            <ac:spMk id="180" creationId="{B7A4A669-729A-4584-CB12-7A1CAD43EFB5}"/>
          </ac:spMkLst>
        </pc:spChg>
        <pc:cxnChg chg="del">
          <ac:chgData name="Kartiki Rajendra" userId="S::kartiki.rajendra1@dentsu.com::f1590a20-e0ab-44e7-965f-0cdfd73547b5" providerId="AD" clId="Web-{3ECF0843-0FC1-45C6-AF6D-CB87C1565221}" dt="2025-11-14T04:12:07.401" v="13"/>
          <ac:cxnSpMkLst>
            <pc:docMk/>
            <pc:sldMk cId="2716506456" sldId="333"/>
            <ac:cxnSpMk id="195" creationId="{BF9EE9BC-493A-944A-8F2A-C71E3C72196B}"/>
          </ac:cxnSpMkLst>
        </pc:cxnChg>
      </pc:sldChg>
      <pc:sldChg chg="modSp">
        <pc:chgData name="Kartiki Rajendra" userId="S::kartiki.rajendra1@dentsu.com::f1590a20-e0ab-44e7-965f-0cdfd73547b5" providerId="AD" clId="Web-{3ECF0843-0FC1-45C6-AF6D-CB87C1565221}" dt="2025-11-14T04:11:40.994" v="11" actId="20577"/>
        <pc:sldMkLst>
          <pc:docMk/>
          <pc:sldMk cId="2656416281" sldId="2147482445"/>
        </pc:sldMkLst>
        <pc:spChg chg="mod">
          <ac:chgData name="Kartiki Rajendra" userId="S::kartiki.rajendra1@dentsu.com::f1590a20-e0ab-44e7-965f-0cdfd73547b5" providerId="AD" clId="Web-{3ECF0843-0FC1-45C6-AF6D-CB87C1565221}" dt="2025-11-14T04:11:31.135" v="10" actId="20577"/>
          <ac:spMkLst>
            <pc:docMk/>
            <pc:sldMk cId="2656416281" sldId="2147482445"/>
            <ac:spMk id="62" creationId="{A529ED38-C788-3EAB-09A0-817E8343CD01}"/>
          </ac:spMkLst>
        </pc:spChg>
        <pc:spChg chg="mod">
          <ac:chgData name="Kartiki Rajendra" userId="S::kartiki.rajendra1@dentsu.com::f1590a20-e0ab-44e7-965f-0cdfd73547b5" providerId="AD" clId="Web-{3ECF0843-0FC1-45C6-AF6D-CB87C1565221}" dt="2025-11-14T04:11:40.994" v="11" actId="20577"/>
          <ac:spMkLst>
            <pc:docMk/>
            <pc:sldMk cId="2656416281" sldId="2147482445"/>
            <ac:spMk id="66" creationId="{EFED7ECB-25FE-A402-8A82-93DD30EE8EEE}"/>
          </ac:spMkLst>
        </pc:spChg>
      </pc:sldChg>
    </pc:docChg>
  </pc:docChgLst>
  <pc:docChgLst>
    <pc:chgData name="Anshul Makhija" userId="74e84cf5-e80f-45d7-8c00-f6ed9b57b944" providerId="ADAL" clId="{4EFF1AF4-8D68-4711-B452-0199DF47F26F}"/>
    <pc:docChg chg="undo custSel addSld delSld modSld sldOrd delMainMaster modSection">
      <pc:chgData name="Anshul Makhija" userId="74e84cf5-e80f-45d7-8c00-f6ed9b57b944" providerId="ADAL" clId="{4EFF1AF4-8D68-4711-B452-0199DF47F26F}" dt="2025-11-14T04:19:38.453" v="1307" actId="20577"/>
      <pc:docMkLst>
        <pc:docMk/>
      </pc:docMkLst>
      <pc:sldChg chg="modSp add del mod setBg">
        <pc:chgData name="Anshul Makhija" userId="74e84cf5-e80f-45d7-8c00-f6ed9b57b944" providerId="ADAL" clId="{4EFF1AF4-8D68-4711-B452-0199DF47F26F}" dt="2025-11-13T21:07:04.930" v="560" actId="2696"/>
        <pc:sldMkLst>
          <pc:docMk/>
          <pc:sldMk cId="0" sldId="257"/>
        </pc:sldMkLst>
        <pc:spChg chg="mod">
          <ac:chgData name="Anshul Makhija" userId="74e84cf5-e80f-45d7-8c00-f6ed9b57b944" providerId="ADAL" clId="{4EFF1AF4-8D68-4711-B452-0199DF47F26F}" dt="2025-11-13T21:06:07.209" v="556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Anshul Makhija" userId="74e84cf5-e80f-45d7-8c00-f6ed9b57b944" providerId="ADAL" clId="{4EFF1AF4-8D68-4711-B452-0199DF47F26F}" dt="2025-11-13T21:06:12.831" v="558" actId="1076"/>
          <ac:spMkLst>
            <pc:docMk/>
            <pc:sldMk cId="0" sldId="257"/>
            <ac:spMk id="8" creationId="{00000000-0000-0000-0000-000000000000}"/>
          </ac:spMkLst>
        </pc:spChg>
      </pc:sldChg>
      <pc:sldChg chg="add del">
        <pc:chgData name="Anshul Makhija" userId="74e84cf5-e80f-45d7-8c00-f6ed9b57b944" providerId="ADAL" clId="{4EFF1AF4-8D68-4711-B452-0199DF47F26F}" dt="2025-11-13T23:15:04.436" v="865" actId="2696"/>
        <pc:sldMkLst>
          <pc:docMk/>
          <pc:sldMk cId="0" sldId="259"/>
        </pc:sldMkLst>
      </pc:sldChg>
      <pc:sldChg chg="addSp add del setBg">
        <pc:chgData name="Anshul Makhija" userId="74e84cf5-e80f-45d7-8c00-f6ed9b57b944" providerId="ADAL" clId="{4EFF1AF4-8D68-4711-B452-0199DF47F26F}" dt="2025-11-13T20:50:55.608" v="512" actId="2696"/>
        <pc:sldMkLst>
          <pc:docMk/>
          <pc:sldMk cId="0" sldId="263"/>
        </pc:sldMkLst>
        <pc:picChg chg="add">
          <ac:chgData name="Anshul Makhija" userId="74e84cf5-e80f-45d7-8c00-f6ed9b57b944" providerId="ADAL" clId="{4EFF1AF4-8D68-4711-B452-0199DF47F26F}" dt="2025-11-13T20:50:37.957" v="510"/>
          <ac:picMkLst>
            <pc:docMk/>
            <pc:sldMk cId="0" sldId="263"/>
            <ac:picMk id="24" creationId="{F7CA70D0-A9FC-B2A9-C013-548FB7A73462}"/>
          </ac:picMkLst>
        </pc:picChg>
      </pc:sldChg>
      <pc:sldChg chg="add del">
        <pc:chgData name="Anshul Makhija" userId="74e84cf5-e80f-45d7-8c00-f6ed9b57b944" providerId="ADAL" clId="{4EFF1AF4-8D68-4711-B452-0199DF47F26F}" dt="2025-11-13T20:56:27.115" v="535" actId="2696"/>
        <pc:sldMkLst>
          <pc:docMk/>
          <pc:sldMk cId="0" sldId="264"/>
        </pc:sldMkLst>
      </pc:sldChg>
      <pc:sldChg chg="add del">
        <pc:chgData name="Anshul Makhija" userId="74e84cf5-e80f-45d7-8c00-f6ed9b57b944" providerId="ADAL" clId="{4EFF1AF4-8D68-4711-B452-0199DF47F26F}" dt="2025-11-13T21:18:50.040" v="619" actId="2696"/>
        <pc:sldMkLst>
          <pc:docMk/>
          <pc:sldMk cId="0" sldId="265"/>
        </pc:sldMkLst>
      </pc:sldChg>
      <pc:sldChg chg="addSp delSp modSp add del mod setBg">
        <pc:chgData name="Anshul Makhija" userId="74e84cf5-e80f-45d7-8c00-f6ed9b57b944" providerId="ADAL" clId="{4EFF1AF4-8D68-4711-B452-0199DF47F26F}" dt="2025-11-13T23:27:37.881" v="921" actId="2696"/>
        <pc:sldMkLst>
          <pc:docMk/>
          <pc:sldMk cId="0" sldId="266"/>
        </pc:sldMkLst>
        <pc:spChg chg="add del mod topLvl">
          <ac:chgData name="Anshul Makhija" userId="74e84cf5-e80f-45d7-8c00-f6ed9b57b944" providerId="ADAL" clId="{4EFF1AF4-8D68-4711-B452-0199DF47F26F}" dt="2025-11-13T21:23:19.239" v="634" actId="478"/>
          <ac:spMkLst>
            <pc:docMk/>
            <pc:sldMk cId="0" sldId="266"/>
            <ac:spMk id="4" creationId="{00000000-0000-0000-0000-000000000000}"/>
          </ac:spMkLst>
        </pc:spChg>
        <pc:spChg chg="mod topLvl">
          <ac:chgData name="Anshul Makhija" userId="74e84cf5-e80f-45d7-8c00-f6ed9b57b944" providerId="ADAL" clId="{4EFF1AF4-8D68-4711-B452-0199DF47F26F}" dt="2025-11-13T21:23:19.239" v="634" actId="478"/>
          <ac:spMkLst>
            <pc:docMk/>
            <pc:sldMk cId="0" sldId="266"/>
            <ac:spMk id="5" creationId="{00000000-0000-0000-0000-000000000000}"/>
          </ac:spMkLst>
        </pc:spChg>
        <pc:grpChg chg="add del mod">
          <ac:chgData name="Anshul Makhija" userId="74e84cf5-e80f-45d7-8c00-f6ed9b57b944" providerId="ADAL" clId="{4EFF1AF4-8D68-4711-B452-0199DF47F26F}" dt="2025-11-13T21:23:20.019" v="635" actId="1076"/>
          <ac:grpSpMkLst>
            <pc:docMk/>
            <pc:sldMk cId="0" sldId="266"/>
            <ac:grpSpMk id="3" creationId="{00000000-0000-0000-0000-000000000000}"/>
          </ac:grpSpMkLst>
        </pc:grpChg>
      </pc:sldChg>
      <pc:sldChg chg="modSp mod">
        <pc:chgData name="Anshul Makhija" userId="74e84cf5-e80f-45d7-8c00-f6ed9b57b944" providerId="ADAL" clId="{4EFF1AF4-8D68-4711-B452-0199DF47F26F}" dt="2025-11-13T23:36:53.627" v="930" actId="2711"/>
        <pc:sldMkLst>
          <pc:docMk/>
          <pc:sldMk cId="3981594652" sldId="625"/>
        </pc:sldMkLst>
        <pc:spChg chg="mod">
          <ac:chgData name="Anshul Makhija" userId="74e84cf5-e80f-45d7-8c00-f6ed9b57b944" providerId="ADAL" clId="{4EFF1AF4-8D68-4711-B452-0199DF47F26F}" dt="2025-11-13T23:36:53.627" v="930" actId="2711"/>
          <ac:spMkLst>
            <pc:docMk/>
            <pc:sldMk cId="3981594652" sldId="625"/>
            <ac:spMk id="2" creationId="{F094C494-462D-FACE-1993-35CF189E57CF}"/>
          </ac:spMkLst>
        </pc:spChg>
      </pc:sldChg>
      <pc:sldChg chg="del">
        <pc:chgData name="Anshul Makhija" userId="74e84cf5-e80f-45d7-8c00-f6ed9b57b944" providerId="ADAL" clId="{4EFF1AF4-8D68-4711-B452-0199DF47F26F}" dt="2025-11-13T22:31:44.783" v="669" actId="2696"/>
        <pc:sldMkLst>
          <pc:docMk/>
          <pc:sldMk cId="1861479918" sldId="638"/>
        </pc:sldMkLst>
      </pc:sldChg>
      <pc:sldChg chg="addSp modSp del mod ord">
        <pc:chgData name="Anshul Makhija" userId="74e84cf5-e80f-45d7-8c00-f6ed9b57b944" providerId="ADAL" clId="{4EFF1AF4-8D68-4711-B452-0199DF47F26F}" dt="2025-11-14T03:04:50.059" v="1016" actId="2696"/>
        <pc:sldMkLst>
          <pc:docMk/>
          <pc:sldMk cId="3352682254" sldId="639"/>
        </pc:sldMkLst>
        <pc:spChg chg="mod">
          <ac:chgData name="Anshul Makhija" userId="74e84cf5-e80f-45d7-8c00-f6ed9b57b944" providerId="ADAL" clId="{4EFF1AF4-8D68-4711-B452-0199DF47F26F}" dt="2025-11-13T16:57:13.546" v="122" actId="255"/>
          <ac:spMkLst>
            <pc:docMk/>
            <pc:sldMk cId="3352682254" sldId="639"/>
            <ac:spMk id="2" creationId="{0D9F23EF-3B2A-65FF-5254-2CD689700D68}"/>
          </ac:spMkLst>
        </pc:spChg>
        <pc:spChg chg="mod">
          <ac:chgData name="Anshul Makhija" userId="74e84cf5-e80f-45d7-8c00-f6ed9b57b944" providerId="ADAL" clId="{4EFF1AF4-8D68-4711-B452-0199DF47F26F}" dt="2025-11-13T22:30:10.147" v="668" actId="20577"/>
          <ac:spMkLst>
            <pc:docMk/>
            <pc:sldMk cId="3352682254" sldId="639"/>
            <ac:spMk id="6" creationId="{5E8BA79D-E210-C044-08D1-57448657006F}"/>
          </ac:spMkLst>
        </pc:spChg>
        <pc:spChg chg="add 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7" creationId="{A6F9296B-72D3-6CA2-D7E4-6B46E567E95D}"/>
          </ac:spMkLst>
        </pc:spChg>
        <pc:spChg chg="add 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8" creationId="{75ECC14B-981E-414E-6CA7-8396C2594726}"/>
          </ac:spMkLst>
        </pc:spChg>
        <pc:spChg chg="add 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9" creationId="{074B7DB7-D34A-9BAC-B9CD-44F89E0FCDA9}"/>
          </ac:spMkLst>
        </pc:spChg>
        <pc:spChg chg="mod">
          <ac:chgData name="Anshul Makhija" userId="74e84cf5-e80f-45d7-8c00-f6ed9b57b944" providerId="ADAL" clId="{4EFF1AF4-8D68-4711-B452-0199DF47F26F}" dt="2025-11-13T16:52:23.703" v="107" actId="20577"/>
          <ac:spMkLst>
            <pc:docMk/>
            <pc:sldMk cId="3352682254" sldId="639"/>
            <ac:spMk id="10" creationId="{759DD371-C1AF-6E4B-2D96-67E609AAC2CF}"/>
          </ac:spMkLst>
        </pc:spChg>
        <pc:spChg chg="add mod">
          <ac:chgData name="Anshul Makhija" userId="74e84cf5-e80f-45d7-8c00-f6ed9b57b944" providerId="ADAL" clId="{4EFF1AF4-8D68-4711-B452-0199DF47F26F}" dt="2025-11-13T16:55:42.577" v="120" actId="20577"/>
          <ac:spMkLst>
            <pc:docMk/>
            <pc:sldMk cId="3352682254" sldId="639"/>
            <ac:spMk id="11" creationId="{E52F8535-2AC7-E9A5-36DD-B9934091DC0A}"/>
          </ac:spMkLst>
        </pc:spChg>
        <pc:spChg chg="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27" creationId="{ACDF6C35-A6E4-3FF2-09C8-53FEC6057C9B}"/>
          </ac:spMkLst>
        </pc:spChg>
        <pc:spChg chg="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32" creationId="{85A1871A-0FFD-F710-8C04-6C26B307B477}"/>
          </ac:spMkLst>
        </pc:spChg>
        <pc:spChg chg="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33" creationId="{3519E64E-828F-1F82-042D-BD94AA32AE3F}"/>
          </ac:spMkLst>
        </pc:spChg>
        <pc:spChg chg="mod">
          <ac:chgData name="Anshul Makhija" userId="74e84cf5-e80f-45d7-8c00-f6ed9b57b944" providerId="ADAL" clId="{4EFF1AF4-8D68-4711-B452-0199DF47F26F}" dt="2025-11-13T22:38:01.228" v="682"/>
          <ac:spMkLst>
            <pc:docMk/>
            <pc:sldMk cId="3352682254" sldId="639"/>
            <ac:spMk id="46" creationId="{077519F3-FE7E-3700-D5B7-5A249F48797A}"/>
          </ac:spMkLst>
        </pc:spChg>
        <pc:spChg chg="mod">
          <ac:chgData name="Anshul Makhija" userId="74e84cf5-e80f-45d7-8c00-f6ed9b57b944" providerId="ADAL" clId="{4EFF1AF4-8D68-4711-B452-0199DF47F26F}" dt="2025-11-13T22:39:42.733" v="694" actId="1076"/>
          <ac:spMkLst>
            <pc:docMk/>
            <pc:sldMk cId="3352682254" sldId="639"/>
            <ac:spMk id="47" creationId="{4AAEA6A0-B5D2-A98F-E626-AB25CCE328CD}"/>
          </ac:spMkLst>
        </pc:spChg>
        <pc:spChg chg="mod">
          <ac:chgData name="Anshul Makhija" userId="74e84cf5-e80f-45d7-8c00-f6ed9b57b944" providerId="ADAL" clId="{4EFF1AF4-8D68-4711-B452-0199DF47F26F}" dt="2025-11-13T22:38:01.228" v="682"/>
          <ac:spMkLst>
            <pc:docMk/>
            <pc:sldMk cId="3352682254" sldId="639"/>
            <ac:spMk id="48" creationId="{F7A1A6C7-2946-B4B7-98A3-7B71CDDEB449}"/>
          </ac:spMkLst>
        </pc:spChg>
        <pc:spChg chg="mod">
          <ac:chgData name="Anshul Makhija" userId="74e84cf5-e80f-45d7-8c00-f6ed9b57b944" providerId="ADAL" clId="{4EFF1AF4-8D68-4711-B452-0199DF47F26F}" dt="2025-11-13T22:38:01.228" v="682"/>
          <ac:spMkLst>
            <pc:docMk/>
            <pc:sldMk cId="3352682254" sldId="639"/>
            <ac:spMk id="49" creationId="{87537328-ACB8-03F2-8D7F-59D301596FA1}"/>
          </ac:spMkLst>
        </pc:spChg>
        <pc:spChg chg="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53" creationId="{CCCF6D8E-6324-0AAB-8C91-F15CB886CF79}"/>
          </ac:spMkLst>
        </pc:spChg>
        <pc:spChg chg="mod">
          <ac:chgData name="Anshul Makhija" userId="74e84cf5-e80f-45d7-8c00-f6ed9b57b944" providerId="ADAL" clId="{4EFF1AF4-8D68-4711-B452-0199DF47F26F}" dt="2025-11-13T14:21:47.698" v="44"/>
          <ac:spMkLst>
            <pc:docMk/>
            <pc:sldMk cId="3352682254" sldId="639"/>
            <ac:spMk id="55" creationId="{A75C12C6-9B63-F284-A87D-E7BBEC714C08}"/>
          </ac:spMkLst>
        </pc:spChg>
        <pc:grpChg chg="mod">
          <ac:chgData name="Anshul Makhija" userId="74e84cf5-e80f-45d7-8c00-f6ed9b57b944" providerId="ADAL" clId="{4EFF1AF4-8D68-4711-B452-0199DF47F26F}" dt="2025-11-13T22:38:01.228" v="682"/>
          <ac:grpSpMkLst>
            <pc:docMk/>
            <pc:sldMk cId="3352682254" sldId="639"/>
            <ac:grpSpMk id="43" creationId="{F1342922-9EF6-E1C7-9A59-643C7A203294}"/>
          </ac:grpSpMkLst>
        </pc:grpChg>
        <pc:picChg chg="mod">
          <ac:chgData name="Anshul Makhija" userId="74e84cf5-e80f-45d7-8c00-f6ed9b57b944" providerId="ADAL" clId="{4EFF1AF4-8D68-4711-B452-0199DF47F26F}" dt="2025-11-13T22:38:01.228" v="682"/>
          <ac:picMkLst>
            <pc:docMk/>
            <pc:sldMk cId="3352682254" sldId="639"/>
            <ac:picMk id="44" creationId="{B30350AF-50D7-7C59-9D8C-C8D856714A76}"/>
          </ac:picMkLst>
        </pc:picChg>
        <pc:picChg chg="mod">
          <ac:chgData name="Anshul Makhija" userId="74e84cf5-e80f-45d7-8c00-f6ed9b57b944" providerId="ADAL" clId="{4EFF1AF4-8D68-4711-B452-0199DF47F26F}" dt="2025-11-13T22:38:01.228" v="682"/>
          <ac:picMkLst>
            <pc:docMk/>
            <pc:sldMk cId="3352682254" sldId="639"/>
            <ac:picMk id="45" creationId="{6F6E232C-8275-B41C-6E98-BFEAAC624979}"/>
          </ac:picMkLst>
        </pc:picChg>
        <pc:cxnChg chg="mod">
          <ac:chgData name="Anshul Makhija" userId="74e84cf5-e80f-45d7-8c00-f6ed9b57b944" providerId="ADAL" clId="{4EFF1AF4-8D68-4711-B452-0199DF47F26F}" dt="2025-11-13T22:38:01.228" v="682"/>
          <ac:cxnSpMkLst>
            <pc:docMk/>
            <pc:sldMk cId="3352682254" sldId="639"/>
            <ac:cxnSpMk id="50" creationId="{4A1DDA8B-73D0-085A-89C6-B68E721302F0}"/>
          </ac:cxnSpMkLst>
        </pc:cxnChg>
        <pc:cxnChg chg="mod">
          <ac:chgData name="Anshul Makhija" userId="74e84cf5-e80f-45d7-8c00-f6ed9b57b944" providerId="ADAL" clId="{4EFF1AF4-8D68-4711-B452-0199DF47F26F}" dt="2025-11-13T22:38:01.228" v="682"/>
          <ac:cxnSpMkLst>
            <pc:docMk/>
            <pc:sldMk cId="3352682254" sldId="639"/>
            <ac:cxnSpMk id="51" creationId="{F6DF86D3-23BB-9768-0B07-125321A44617}"/>
          </ac:cxnSpMkLst>
        </pc:cxnChg>
      </pc:sldChg>
      <pc:sldChg chg="modSp del mod ord chgLayout">
        <pc:chgData name="Anshul Makhija" userId="74e84cf5-e80f-45d7-8c00-f6ed9b57b944" providerId="ADAL" clId="{4EFF1AF4-8D68-4711-B452-0199DF47F26F}" dt="2025-11-13T23:23:43.017" v="901" actId="2696"/>
        <pc:sldMkLst>
          <pc:docMk/>
          <pc:sldMk cId="1824767660" sldId="664"/>
        </pc:sldMkLst>
        <pc:spChg chg="mod ord">
          <ac:chgData name="Anshul Makhija" userId="74e84cf5-e80f-45d7-8c00-f6ed9b57b944" providerId="ADAL" clId="{4EFF1AF4-8D68-4711-B452-0199DF47F26F}" dt="2025-11-13T23:21:31.390" v="890" actId="700"/>
          <ac:spMkLst>
            <pc:docMk/>
            <pc:sldMk cId="1824767660" sldId="664"/>
            <ac:spMk id="2" creationId="{5D87E550-2ADA-99DB-8085-4521B689E570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5" creationId="{AA076145-B2B0-E664-8DA3-4F0D714BC409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6" creationId="{842587C2-CBEC-B201-014B-A59A934C9C08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8" creationId="{BBB25CE2-A2C0-0585-4358-FA857BD1D229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27" creationId="{F5FA321C-29FB-CFE7-1AAA-08A42EBFE370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28" creationId="{5CD4BE38-0017-F9DD-CFB7-F6A5F8AB2B7A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40" creationId="{2FD90E85-1A56-71EC-F89E-B1F8BB0DACCC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41" creationId="{EE9AC1D6-3155-C042-7985-3F4AB90DA0E9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42" creationId="{0355DDDA-64A2-A426-EBE7-FF74E7288673}"/>
          </ac:spMkLst>
        </pc:spChg>
        <pc:spChg chg="mod">
          <ac:chgData name="Anshul Makhija" userId="74e84cf5-e80f-45d7-8c00-f6ed9b57b944" providerId="ADAL" clId="{4EFF1AF4-8D68-4711-B452-0199DF47F26F}" dt="2025-11-13T23:21:11.804" v="888" actId="2711"/>
          <ac:spMkLst>
            <pc:docMk/>
            <pc:sldMk cId="1824767660" sldId="664"/>
            <ac:spMk id="49" creationId="{50C27039-4A42-B57B-08D6-D453A90482CF}"/>
          </ac:spMkLst>
        </pc:spChg>
      </pc:sldChg>
      <pc:sldChg chg="addSp delSp add del mod">
        <pc:chgData name="Anshul Makhija" userId="74e84cf5-e80f-45d7-8c00-f6ed9b57b944" providerId="ADAL" clId="{4EFF1AF4-8D68-4711-B452-0199DF47F26F}" dt="2025-11-13T21:01:52.466" v="552" actId="2696"/>
        <pc:sldMkLst>
          <pc:docMk/>
          <pc:sldMk cId="2916656258" sldId="2147475053"/>
        </pc:sldMkLst>
        <pc:picChg chg="add del">
          <ac:chgData name="Anshul Makhija" userId="74e84cf5-e80f-45d7-8c00-f6ed9b57b944" providerId="ADAL" clId="{4EFF1AF4-8D68-4711-B452-0199DF47F26F}" dt="2025-11-13T17:20:44.992" v="184" actId="478"/>
          <ac:picMkLst>
            <pc:docMk/>
            <pc:sldMk cId="2916656258" sldId="2147475053"/>
            <ac:picMk id="49" creationId="{981A4C4B-44A4-B5CA-E68E-59399E840DF6}"/>
          </ac:picMkLst>
        </pc:picChg>
      </pc:sldChg>
      <pc:sldChg chg="modSp del mod ord chgLayout">
        <pc:chgData name="Anshul Makhija" userId="74e84cf5-e80f-45d7-8c00-f6ed9b57b944" providerId="ADAL" clId="{4EFF1AF4-8D68-4711-B452-0199DF47F26F}" dt="2025-11-14T03:00:36.588" v="1003" actId="2696"/>
        <pc:sldMkLst>
          <pc:docMk/>
          <pc:sldMk cId="3117631529" sldId="2147478658"/>
        </pc:sldMkLst>
        <pc:spChg chg="mod ord">
          <ac:chgData name="Anshul Makhija" userId="74e84cf5-e80f-45d7-8c00-f6ed9b57b944" providerId="ADAL" clId="{4EFF1AF4-8D68-4711-B452-0199DF47F26F}" dt="2025-11-14T03:00:05.502" v="1001" actId="700"/>
          <ac:spMkLst>
            <pc:docMk/>
            <pc:sldMk cId="3117631529" sldId="2147478658"/>
            <ac:spMk id="3" creationId="{F69F66BE-75D7-926B-3DB6-0E1A77701DAB}"/>
          </ac:spMkLst>
        </pc:spChg>
      </pc:sldChg>
      <pc:sldChg chg="del">
        <pc:chgData name="Anshul Makhija" userId="74e84cf5-e80f-45d7-8c00-f6ed9b57b944" providerId="ADAL" clId="{4EFF1AF4-8D68-4711-B452-0199DF47F26F}" dt="2025-11-14T03:06:31.319" v="1021" actId="2696"/>
        <pc:sldMkLst>
          <pc:docMk/>
          <pc:sldMk cId="312283166" sldId="2147482431"/>
        </pc:sldMkLst>
      </pc:sldChg>
      <pc:sldChg chg="addSp delSp modSp new mod">
        <pc:chgData name="Anshul Makhija" userId="74e84cf5-e80f-45d7-8c00-f6ed9b57b944" providerId="ADAL" clId="{4EFF1AF4-8D68-4711-B452-0199DF47F26F}" dt="2025-11-13T13:35:31.283" v="2"/>
        <pc:sldMkLst>
          <pc:docMk/>
          <pc:sldMk cId="551712391" sldId="2147482432"/>
        </pc:sldMkLst>
        <pc:spChg chg="del">
          <ac:chgData name="Anshul Makhija" userId="74e84cf5-e80f-45d7-8c00-f6ed9b57b944" providerId="ADAL" clId="{4EFF1AF4-8D68-4711-B452-0199DF47F26F}" dt="2025-11-13T13:35:30.409" v="1" actId="478"/>
          <ac:spMkLst>
            <pc:docMk/>
            <pc:sldMk cId="551712391" sldId="2147482432"/>
            <ac:spMk id="2" creationId="{26DF5EB7-CA36-6A86-0C79-0C4A8CBB2B5A}"/>
          </ac:spMkLst>
        </pc:spChg>
        <pc:spChg chg="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8" creationId="{2A8C8ADD-530C-3EF9-B037-F52783007EAC}"/>
          </ac:spMkLst>
        </pc:spChg>
        <pc:spChg chg="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45" creationId="{C5C1AD73-49F2-848E-78A2-B6F44A79C5EF}"/>
          </ac:spMkLst>
        </pc:spChg>
        <pc:spChg chg="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63" creationId="{05F7556F-718B-AFAB-4B87-24099622C7B8}"/>
          </ac:spMkLst>
        </pc:spChg>
        <pc:spChg chg="add 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77" creationId="{FE6761C0-BA63-A2D7-7C4F-3713DBBA8EC0}"/>
          </ac:spMkLst>
        </pc:spChg>
        <pc:spChg chg="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01" creationId="{DD8BB79E-B9D6-09CE-CEC9-19F7633944DF}"/>
          </ac:spMkLst>
        </pc:spChg>
        <pc:spChg chg="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04" creationId="{17AA65A5-EC59-CED4-6BF3-CAA85ED32DA9}"/>
          </ac:spMkLst>
        </pc:spChg>
        <pc:spChg chg="add 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12" creationId="{A1AE7D22-478C-39B6-3E39-0533AB721CBC}"/>
          </ac:spMkLst>
        </pc:spChg>
        <pc:spChg chg="add 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14" creationId="{02CC397B-D0FF-BFC1-B0F1-4FA395799C70}"/>
          </ac:spMkLst>
        </pc:spChg>
        <pc:spChg chg="add 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18" creationId="{38E59C4E-286B-2281-DD1F-453B4E7DBF12}"/>
          </ac:spMkLst>
        </pc:spChg>
        <pc:spChg chg="add mod">
          <ac:chgData name="Anshul Makhija" userId="74e84cf5-e80f-45d7-8c00-f6ed9b57b944" providerId="ADAL" clId="{4EFF1AF4-8D68-4711-B452-0199DF47F26F}" dt="2025-11-13T13:35:31.283" v="2"/>
          <ac:spMkLst>
            <pc:docMk/>
            <pc:sldMk cId="551712391" sldId="2147482432"/>
            <ac:spMk id="125" creationId="{1D18C4A7-6CCC-9754-9447-4B0FA305D268}"/>
          </ac:spMkLst>
        </pc:spChg>
      </pc:sldChg>
      <pc:sldChg chg="addSp delSp modSp new del mod">
        <pc:chgData name="Anshul Makhija" userId="74e84cf5-e80f-45d7-8c00-f6ed9b57b944" providerId="ADAL" clId="{4EFF1AF4-8D68-4711-B452-0199DF47F26F}" dt="2025-11-13T22:01:49.606" v="655" actId="2696"/>
        <pc:sldMkLst>
          <pc:docMk/>
          <pc:sldMk cId="3159348317" sldId="2147482433"/>
        </pc:sldMkLst>
        <pc:spChg chg="del">
          <ac:chgData name="Anshul Makhija" userId="74e84cf5-e80f-45d7-8c00-f6ed9b57b944" providerId="ADAL" clId="{4EFF1AF4-8D68-4711-B452-0199DF47F26F}" dt="2025-11-13T13:35:56.953" v="4" actId="478"/>
          <ac:spMkLst>
            <pc:docMk/>
            <pc:sldMk cId="3159348317" sldId="2147482433"/>
            <ac:spMk id="2" creationId="{1FD5AF42-0C65-756A-ACA9-E20E7495F76B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5" creationId="{FE04C284-6DB0-D153-163F-0D9DFE7B04A0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7" creationId="{9FCE7FF3-F049-A143-4EC4-5DB4CEEC778B}"/>
          </ac:spMkLst>
        </pc:spChg>
        <pc:spChg chg="mod">
          <ac:chgData name="Anshul Makhija" userId="74e84cf5-e80f-45d7-8c00-f6ed9b57b944" providerId="ADAL" clId="{4EFF1AF4-8D68-4711-B452-0199DF47F26F}" dt="2025-11-13T13:41:29.025" v="41" actId="1076"/>
          <ac:spMkLst>
            <pc:docMk/>
            <pc:sldMk cId="3159348317" sldId="2147482433"/>
            <ac:spMk id="9" creationId="{1466D57F-17F6-3EFB-8624-BEB34529B91C}"/>
          </ac:spMkLst>
        </pc:spChg>
        <pc:spChg chg="mod">
          <ac:chgData name="Anshul Makhija" userId="74e84cf5-e80f-45d7-8c00-f6ed9b57b944" providerId="ADAL" clId="{4EFF1AF4-8D68-4711-B452-0199DF47F26F}" dt="2025-11-13T13:41:02.698" v="39" actId="1076"/>
          <ac:spMkLst>
            <pc:docMk/>
            <pc:sldMk cId="3159348317" sldId="2147482433"/>
            <ac:spMk id="16" creationId="{EA7504E8-AE80-E239-23AC-88B05D6102A7}"/>
          </ac:spMkLst>
        </pc:spChg>
        <pc:spChg chg="add mod">
          <ac:chgData name="Anshul Makhija" userId="74e84cf5-e80f-45d7-8c00-f6ed9b57b944" providerId="ADAL" clId="{4EFF1AF4-8D68-4711-B452-0199DF47F26F}" dt="2025-11-13T13:41:02.698" v="39" actId="1076"/>
          <ac:spMkLst>
            <pc:docMk/>
            <pc:sldMk cId="3159348317" sldId="2147482433"/>
            <ac:spMk id="22" creationId="{98B74FFC-837E-BA56-B671-20704F95CC39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42" creationId="{1ED1771E-6EB9-370A-B673-BECB7FB7FE6F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53" creationId="{20DD2F51-D2A6-2F0E-1CED-E1F09A46F3E1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57" creationId="{06BDDEF0-78B1-E415-2A25-3FA0CF8EDF6D}"/>
          </ac:spMkLst>
        </pc:spChg>
        <pc:spChg chg="del">
          <ac:chgData name="Anshul Makhija" userId="74e84cf5-e80f-45d7-8c00-f6ed9b57b944" providerId="ADAL" clId="{4EFF1AF4-8D68-4711-B452-0199DF47F26F}" dt="2025-11-13T13:38:27.929" v="19" actId="478"/>
          <ac:spMkLst>
            <pc:docMk/>
            <pc:sldMk cId="3159348317" sldId="2147482433"/>
            <ac:spMk id="64" creationId="{AB19FFFF-00BE-8F2C-3669-22AE9F4AC84A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66" creationId="{F0267189-6376-E948-99EB-964384535A64}"/>
          </ac:spMkLst>
        </pc:spChg>
        <pc:spChg chg="mod">
          <ac:chgData name="Anshul Makhija" userId="74e84cf5-e80f-45d7-8c00-f6ed9b57b944" providerId="ADAL" clId="{4EFF1AF4-8D68-4711-B452-0199DF47F26F}" dt="2025-11-13T13:36:07.690" v="5"/>
          <ac:spMkLst>
            <pc:docMk/>
            <pc:sldMk cId="3159348317" sldId="2147482433"/>
            <ac:spMk id="71" creationId="{178A2581-B506-A47B-52E6-4DD884BED752}"/>
          </ac:spMkLst>
        </pc:spChg>
        <pc:spChg chg="del">
          <ac:chgData name="Anshul Makhija" userId="74e84cf5-e80f-45d7-8c00-f6ed9b57b944" providerId="ADAL" clId="{4EFF1AF4-8D68-4711-B452-0199DF47F26F}" dt="2025-11-13T13:36:46.977" v="8" actId="478"/>
          <ac:spMkLst>
            <pc:docMk/>
            <pc:sldMk cId="3159348317" sldId="2147482433"/>
            <ac:spMk id="76" creationId="{07EAE08E-131B-F291-CCA5-6111EAD018BC}"/>
          </ac:spMkLst>
        </pc:spChg>
        <pc:spChg chg="mod">
          <ac:chgData name="Anshul Makhija" userId="74e84cf5-e80f-45d7-8c00-f6ed9b57b944" providerId="ADAL" clId="{4EFF1AF4-8D68-4711-B452-0199DF47F26F}" dt="2025-11-13T13:41:02.698" v="39" actId="1076"/>
          <ac:spMkLst>
            <pc:docMk/>
            <pc:sldMk cId="3159348317" sldId="2147482433"/>
            <ac:spMk id="77" creationId="{F01BDEE0-643C-8B5A-D90B-421F4783C000}"/>
          </ac:spMkLst>
        </pc:spChg>
        <pc:spChg chg="mod">
          <ac:chgData name="Anshul Makhija" userId="74e84cf5-e80f-45d7-8c00-f6ed9b57b944" providerId="ADAL" clId="{4EFF1AF4-8D68-4711-B452-0199DF47F26F}" dt="2025-11-13T13:41:02.698" v="39" actId="1076"/>
          <ac:spMkLst>
            <pc:docMk/>
            <pc:sldMk cId="3159348317" sldId="2147482433"/>
            <ac:spMk id="78" creationId="{B5C7E002-4367-2E39-5DA2-62D0FFE8D52B}"/>
          </ac:spMkLst>
        </pc:spChg>
        <pc:spChg chg="mod">
          <ac:chgData name="Anshul Makhija" userId="74e84cf5-e80f-45d7-8c00-f6ed9b57b944" providerId="ADAL" clId="{4EFF1AF4-8D68-4711-B452-0199DF47F26F}" dt="2025-11-13T13:36:31.586" v="7" actId="14100"/>
          <ac:spMkLst>
            <pc:docMk/>
            <pc:sldMk cId="3159348317" sldId="2147482433"/>
            <ac:spMk id="86" creationId="{8675F9C9-FCA0-B486-3EB7-E0752E0AF849}"/>
          </ac:spMkLst>
        </pc:spChg>
        <pc:spChg chg="mod">
          <ac:chgData name="Anshul Makhija" userId="74e84cf5-e80f-45d7-8c00-f6ed9b57b944" providerId="ADAL" clId="{4EFF1AF4-8D68-4711-B452-0199DF47F26F}" dt="2025-11-13T13:39:27.766" v="27" actId="1076"/>
          <ac:spMkLst>
            <pc:docMk/>
            <pc:sldMk cId="3159348317" sldId="2147482433"/>
            <ac:spMk id="105" creationId="{A532BBC1-ED2E-9AC1-586F-9994650AF6F2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06" creationId="{87DADFE6-432B-90AC-EE63-2CFBA9DADFA0}"/>
          </ac:spMkLst>
        </pc:spChg>
        <pc:spChg chg="add 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07" creationId="{EF12AF82-C2AD-7914-1716-CD9172C38422}"/>
          </ac:spMkLst>
        </pc:spChg>
        <pc:spChg chg="del">
          <ac:chgData name="Anshul Makhija" userId="74e84cf5-e80f-45d7-8c00-f6ed9b57b944" providerId="ADAL" clId="{4EFF1AF4-8D68-4711-B452-0199DF47F26F}" dt="2025-11-13T13:38:20.983" v="15" actId="478"/>
          <ac:spMkLst>
            <pc:docMk/>
            <pc:sldMk cId="3159348317" sldId="2147482433"/>
            <ac:spMk id="108" creationId="{50C5BE9F-471B-95BE-E6DC-365B7E70C4F5}"/>
          </ac:spMkLst>
        </pc:spChg>
        <pc:spChg chg="del">
          <ac:chgData name="Anshul Makhija" userId="74e84cf5-e80f-45d7-8c00-f6ed9b57b944" providerId="ADAL" clId="{4EFF1AF4-8D68-4711-B452-0199DF47F26F}" dt="2025-11-13T13:37:03.240" v="10" actId="478"/>
          <ac:spMkLst>
            <pc:docMk/>
            <pc:sldMk cId="3159348317" sldId="2147482433"/>
            <ac:spMk id="109" creationId="{BA4CD665-5FF3-67B4-2FDB-C58729765FC4}"/>
          </ac:spMkLst>
        </pc:spChg>
        <pc:spChg chg="del mod">
          <ac:chgData name="Anshul Makhija" userId="74e84cf5-e80f-45d7-8c00-f6ed9b57b944" providerId="ADAL" clId="{4EFF1AF4-8D68-4711-B452-0199DF47F26F}" dt="2025-11-13T13:39:56.428" v="34" actId="478"/>
          <ac:spMkLst>
            <pc:docMk/>
            <pc:sldMk cId="3159348317" sldId="2147482433"/>
            <ac:spMk id="110" creationId="{AFEA28EF-2369-8F1A-9622-48DB6C71B502}"/>
          </ac:spMkLst>
        </pc:spChg>
        <pc:spChg chg="del mod">
          <ac:chgData name="Anshul Makhija" userId="74e84cf5-e80f-45d7-8c00-f6ed9b57b944" providerId="ADAL" clId="{4EFF1AF4-8D68-4711-B452-0199DF47F26F}" dt="2025-11-13T13:39:52.303" v="33" actId="478"/>
          <ac:spMkLst>
            <pc:docMk/>
            <pc:sldMk cId="3159348317" sldId="2147482433"/>
            <ac:spMk id="111" creationId="{07D02F71-0161-D02A-ACDA-5AFAD039FD4E}"/>
          </ac:spMkLst>
        </pc:spChg>
        <pc:spChg chg="del mod">
          <ac:chgData name="Anshul Makhija" userId="74e84cf5-e80f-45d7-8c00-f6ed9b57b944" providerId="ADAL" clId="{4EFF1AF4-8D68-4711-B452-0199DF47F26F}" dt="2025-11-13T13:39:58.801" v="35" actId="478"/>
          <ac:spMkLst>
            <pc:docMk/>
            <pc:sldMk cId="3159348317" sldId="2147482433"/>
            <ac:spMk id="112" creationId="{ACDCA17E-7A34-72B1-6A2A-7206A1F2BAC2}"/>
          </ac:spMkLst>
        </pc:spChg>
        <pc:spChg chg="del">
          <ac:chgData name="Anshul Makhija" userId="74e84cf5-e80f-45d7-8c00-f6ed9b57b944" providerId="ADAL" clId="{4EFF1AF4-8D68-4711-B452-0199DF47F26F}" dt="2025-11-13T13:39:44.680" v="30" actId="478"/>
          <ac:spMkLst>
            <pc:docMk/>
            <pc:sldMk cId="3159348317" sldId="2147482433"/>
            <ac:spMk id="113" creationId="{FE13B84C-C026-3D99-D658-DD149E97E1A0}"/>
          </ac:spMkLst>
        </pc:spChg>
        <pc:spChg chg="del">
          <ac:chgData name="Anshul Makhija" userId="74e84cf5-e80f-45d7-8c00-f6ed9b57b944" providerId="ADAL" clId="{4EFF1AF4-8D68-4711-B452-0199DF47F26F}" dt="2025-11-13T13:38:30.471" v="20" actId="478"/>
          <ac:spMkLst>
            <pc:docMk/>
            <pc:sldMk cId="3159348317" sldId="2147482433"/>
            <ac:spMk id="114" creationId="{3DA3C018-7283-5904-3B06-54F0AC55A66D}"/>
          </ac:spMkLst>
        </pc:spChg>
        <pc:spChg chg="del">
          <ac:chgData name="Anshul Makhija" userId="74e84cf5-e80f-45d7-8c00-f6ed9b57b944" providerId="ADAL" clId="{4EFF1AF4-8D68-4711-B452-0199DF47F26F}" dt="2025-11-13T13:38:32.281" v="21" actId="478"/>
          <ac:spMkLst>
            <pc:docMk/>
            <pc:sldMk cId="3159348317" sldId="2147482433"/>
            <ac:spMk id="115" creationId="{00E4F48C-2E22-394C-5472-06694387C2D0}"/>
          </ac:spMkLst>
        </pc:spChg>
        <pc:spChg chg="del mod">
          <ac:chgData name="Anshul Makhija" userId="74e84cf5-e80f-45d7-8c00-f6ed9b57b944" providerId="ADAL" clId="{4EFF1AF4-8D68-4711-B452-0199DF47F26F}" dt="2025-11-13T13:38:34.396" v="22" actId="478"/>
          <ac:spMkLst>
            <pc:docMk/>
            <pc:sldMk cId="3159348317" sldId="2147482433"/>
            <ac:spMk id="116" creationId="{960F1A4A-3BB3-120D-7109-F82BCE46816E}"/>
          </ac:spMkLst>
        </pc:spChg>
        <pc:spChg chg="del mod">
          <ac:chgData name="Anshul Makhija" userId="74e84cf5-e80f-45d7-8c00-f6ed9b57b944" providerId="ADAL" clId="{4EFF1AF4-8D68-4711-B452-0199DF47F26F}" dt="2025-11-13T13:38:24.280" v="17" actId="478"/>
          <ac:spMkLst>
            <pc:docMk/>
            <pc:sldMk cId="3159348317" sldId="2147482433"/>
            <ac:spMk id="117" creationId="{12C59075-C93C-A19A-48A3-95E3B82D187E}"/>
          </ac:spMkLst>
        </pc:spChg>
        <pc:spChg chg="del">
          <ac:chgData name="Anshul Makhija" userId="74e84cf5-e80f-45d7-8c00-f6ed9b57b944" providerId="ADAL" clId="{4EFF1AF4-8D68-4711-B452-0199DF47F26F}" dt="2025-11-13T13:38:36.516" v="23" actId="478"/>
          <ac:spMkLst>
            <pc:docMk/>
            <pc:sldMk cId="3159348317" sldId="2147482433"/>
            <ac:spMk id="118" creationId="{53CB0528-AB23-2930-72C7-0FB9DD3CDC4C}"/>
          </ac:spMkLst>
        </pc:spChg>
        <pc:spChg chg="del">
          <ac:chgData name="Anshul Makhija" userId="74e84cf5-e80f-45d7-8c00-f6ed9b57b944" providerId="ADAL" clId="{4EFF1AF4-8D68-4711-B452-0199DF47F26F}" dt="2025-11-13T13:38:38.712" v="24" actId="478"/>
          <ac:spMkLst>
            <pc:docMk/>
            <pc:sldMk cId="3159348317" sldId="2147482433"/>
            <ac:spMk id="119" creationId="{8292C6AF-8D62-0A6C-1F49-F84F673BE44D}"/>
          </ac:spMkLst>
        </pc:spChg>
        <pc:spChg chg="del">
          <ac:chgData name="Anshul Makhija" userId="74e84cf5-e80f-45d7-8c00-f6ed9b57b944" providerId="ADAL" clId="{4EFF1AF4-8D68-4711-B452-0199DF47F26F}" dt="2025-11-13T13:38:09.916" v="12" actId="478"/>
          <ac:spMkLst>
            <pc:docMk/>
            <pc:sldMk cId="3159348317" sldId="2147482433"/>
            <ac:spMk id="120" creationId="{D48AF15C-D2F9-55A2-2843-CD724BD010FC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1" creationId="{9BF4DBE7-BC48-BD65-E6D0-7A1E83145265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2" creationId="{0A2720FB-523D-6CD8-04E5-93F1D9EBE2B0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3" creationId="{AC82D78A-4BFF-DAD6-3860-28DCBED7E303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4" creationId="{2CFC7B10-B906-1CA6-ACCA-DB8471A9E4AB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5" creationId="{F61BE4AF-9A4B-3E01-495B-FC7A43705351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6" creationId="{0EF1EEAF-CE1D-B5FB-88A0-66FB8B3C2E44}"/>
          </ac:spMkLst>
        </pc:spChg>
        <pc:spChg chg="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7" creationId="{D2FF0B09-9E5D-D2CE-3B20-0FA9F17E4C9A}"/>
          </ac:spMkLst>
        </pc:spChg>
        <pc:spChg chg="add mod">
          <ac:chgData name="Anshul Makhija" userId="74e84cf5-e80f-45d7-8c00-f6ed9b57b944" providerId="ADAL" clId="{4EFF1AF4-8D68-4711-B452-0199DF47F26F}" dt="2025-11-13T13:40:49.841" v="38" actId="1076"/>
          <ac:spMkLst>
            <pc:docMk/>
            <pc:sldMk cId="3159348317" sldId="2147482433"/>
            <ac:spMk id="128" creationId="{5B408A66-3A9A-8C33-E431-C9F279CF0F78}"/>
          </ac:spMkLst>
        </pc:spChg>
        <pc:grpChg chg="mod">
          <ac:chgData name="Anshul Makhija" userId="74e84cf5-e80f-45d7-8c00-f6ed9b57b944" providerId="ADAL" clId="{4EFF1AF4-8D68-4711-B452-0199DF47F26F}" dt="2025-11-13T13:39:22.937" v="26" actId="1076"/>
          <ac:grpSpMkLst>
            <pc:docMk/>
            <pc:sldMk cId="3159348317" sldId="2147482433"/>
            <ac:grpSpMk id="3" creationId="{03E5F5E9-04DA-F6A0-7B5B-27C9C25F2FFC}"/>
          </ac:grpSpMkLst>
        </pc:grpChg>
        <pc:grpChg chg="del">
          <ac:chgData name="Anshul Makhija" userId="74e84cf5-e80f-45d7-8c00-f6ed9b57b944" providerId="ADAL" clId="{4EFF1AF4-8D68-4711-B452-0199DF47F26F}" dt="2025-11-13T13:36:48.749" v="9" actId="478"/>
          <ac:grpSpMkLst>
            <pc:docMk/>
            <pc:sldMk cId="3159348317" sldId="2147482433"/>
            <ac:grpSpMk id="28" creationId="{8D8D9F52-B6F8-15E4-B1DE-F1DFBB827D10}"/>
          </ac:grpSpMkLst>
        </pc:grpChg>
        <pc:grpChg chg="del">
          <ac:chgData name="Anshul Makhija" userId="74e84cf5-e80f-45d7-8c00-f6ed9b57b944" providerId="ADAL" clId="{4EFF1AF4-8D68-4711-B452-0199DF47F26F}" dt="2025-11-13T13:37:05.702" v="11" actId="478"/>
          <ac:grpSpMkLst>
            <pc:docMk/>
            <pc:sldMk cId="3159348317" sldId="2147482433"/>
            <ac:grpSpMk id="31" creationId="{D12956D0-D329-DF13-8EE0-68C4A6B79400}"/>
          </ac:grpSpMkLst>
        </pc:grpChg>
        <pc:grpChg chg="del">
          <ac:chgData name="Anshul Makhija" userId="74e84cf5-e80f-45d7-8c00-f6ed9b57b944" providerId="ADAL" clId="{4EFF1AF4-8D68-4711-B452-0199DF47F26F}" dt="2025-11-13T13:38:22.270" v="16" actId="478"/>
          <ac:grpSpMkLst>
            <pc:docMk/>
            <pc:sldMk cId="3159348317" sldId="2147482433"/>
            <ac:grpSpMk id="34" creationId="{279603D7-9789-473A-8C9F-113D863D1191}"/>
          </ac:grpSpMkLst>
        </pc:grpChg>
        <pc:grpChg chg="del">
          <ac:chgData name="Anshul Makhija" userId="74e84cf5-e80f-45d7-8c00-f6ed9b57b944" providerId="ADAL" clId="{4EFF1AF4-8D68-4711-B452-0199DF47F26F}" dt="2025-11-13T13:38:15.332" v="14" actId="478"/>
          <ac:grpSpMkLst>
            <pc:docMk/>
            <pc:sldMk cId="3159348317" sldId="2147482433"/>
            <ac:grpSpMk id="49" creationId="{C989B746-A029-51BA-B9FE-58588D2F4AEB}"/>
          </ac:grpSpMkLst>
        </pc:grpChg>
        <pc:grpChg chg="del">
          <ac:chgData name="Anshul Makhija" userId="74e84cf5-e80f-45d7-8c00-f6ed9b57b944" providerId="ADAL" clId="{4EFF1AF4-8D68-4711-B452-0199DF47F26F}" dt="2025-11-13T13:38:13.604" v="13" actId="478"/>
          <ac:grpSpMkLst>
            <pc:docMk/>
            <pc:sldMk cId="3159348317" sldId="2147482433"/>
            <ac:grpSpMk id="52" creationId="{79A216A9-CA7B-5A9F-C5F0-869895A269B3}"/>
          </ac:grpSpMkLst>
        </pc:grpChg>
        <pc:grpChg chg="del">
          <ac:chgData name="Anshul Makhija" userId="74e84cf5-e80f-45d7-8c00-f6ed9b57b944" providerId="ADAL" clId="{4EFF1AF4-8D68-4711-B452-0199DF47F26F}" dt="2025-11-13T13:39:47.804" v="31" actId="478"/>
          <ac:grpSpMkLst>
            <pc:docMk/>
            <pc:sldMk cId="3159348317" sldId="2147482433"/>
            <ac:grpSpMk id="55" creationId="{D5CD01DC-DF3A-0626-21F7-E9582BFB523F}"/>
          </ac:grpSpMkLst>
        </pc:grpChg>
        <pc:grpChg chg="del">
          <ac:chgData name="Anshul Makhija" userId="74e84cf5-e80f-45d7-8c00-f6ed9b57b944" providerId="ADAL" clId="{4EFF1AF4-8D68-4711-B452-0199DF47F26F}" dt="2025-11-13T13:39:50.094" v="32" actId="478"/>
          <ac:grpSpMkLst>
            <pc:docMk/>
            <pc:sldMk cId="3159348317" sldId="2147482433"/>
            <ac:grpSpMk id="58" creationId="{0F62BCD0-19FC-74B6-7B8A-9F273A96CA18}"/>
          </ac:grpSpMkLst>
        </pc:grpChg>
        <pc:grpChg chg="del">
          <ac:chgData name="Anshul Makhija" userId="74e84cf5-e80f-45d7-8c00-f6ed9b57b944" providerId="ADAL" clId="{4EFF1AF4-8D68-4711-B452-0199DF47F26F}" dt="2025-11-13T13:38:26.233" v="18" actId="478"/>
          <ac:grpSpMkLst>
            <pc:docMk/>
            <pc:sldMk cId="3159348317" sldId="2147482433"/>
            <ac:grpSpMk id="61" creationId="{8C0E7C64-EEEE-31A9-B54B-2B8A85654195}"/>
          </ac:grpSpMkLst>
        </pc:grpChg>
        <pc:grpChg chg="del mod">
          <ac:chgData name="Anshul Makhija" userId="74e84cf5-e80f-45d7-8c00-f6ed9b57b944" providerId="ADAL" clId="{4EFF1AF4-8D68-4711-B452-0199DF47F26F}" dt="2025-11-13T13:41:39.654" v="43" actId="478"/>
          <ac:grpSpMkLst>
            <pc:docMk/>
            <pc:sldMk cId="3159348317" sldId="2147482433"/>
            <ac:grpSpMk id="87" creationId="{C9157993-2353-C9B6-2C66-612709D92EBC}"/>
          </ac:grpSpMkLst>
        </pc:grpChg>
        <pc:picChg chg="mod">
          <ac:chgData name="Anshul Makhija" userId="74e84cf5-e80f-45d7-8c00-f6ed9b57b944" providerId="ADAL" clId="{4EFF1AF4-8D68-4711-B452-0199DF47F26F}" dt="2025-11-13T13:41:02.698" v="39" actId="1076"/>
          <ac:picMkLst>
            <pc:docMk/>
            <pc:sldMk cId="3159348317" sldId="2147482433"/>
            <ac:picMk id="11" creationId="{6B308F0C-91DA-6661-667F-B49D4F2FA74B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12" creationId="{009CCC02-7A9E-A9C5-1280-E34AE0C4F262}"/>
          </ac:picMkLst>
        </pc:picChg>
        <pc:picChg chg="mod">
          <ac:chgData name="Anshul Makhija" userId="74e84cf5-e80f-45d7-8c00-f6ed9b57b944" providerId="ADAL" clId="{4EFF1AF4-8D68-4711-B452-0199DF47F26F}" dt="2025-11-13T13:41:02.698" v="39" actId="1076"/>
          <ac:picMkLst>
            <pc:docMk/>
            <pc:sldMk cId="3159348317" sldId="2147482433"/>
            <ac:picMk id="14" creationId="{8579983D-035E-5B20-E0ED-94A5464AECAE}"/>
          </ac:picMkLst>
        </pc:picChg>
        <pc:picChg chg="mod">
          <ac:chgData name="Anshul Makhija" userId="74e84cf5-e80f-45d7-8c00-f6ed9b57b944" providerId="ADAL" clId="{4EFF1AF4-8D68-4711-B452-0199DF47F26F}" dt="2025-11-13T13:41:02.698" v="39" actId="1076"/>
          <ac:picMkLst>
            <pc:docMk/>
            <pc:sldMk cId="3159348317" sldId="2147482433"/>
            <ac:picMk id="17" creationId="{3FD08B32-E175-1BAB-95A1-2F22CFC1053C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19" creationId="{8B504583-B5CF-1643-985A-F896997DF9C4}"/>
          </ac:picMkLst>
        </pc:picChg>
        <pc:picChg chg="mod">
          <ac:chgData name="Anshul Makhija" userId="74e84cf5-e80f-45d7-8c00-f6ed9b57b944" providerId="ADAL" clId="{4EFF1AF4-8D68-4711-B452-0199DF47F26F}" dt="2025-11-13T13:41:02.698" v="39" actId="1076"/>
          <ac:picMkLst>
            <pc:docMk/>
            <pc:sldMk cId="3159348317" sldId="2147482433"/>
            <ac:picMk id="20" creationId="{0BA33DD5-4C35-DF1D-8235-79A78C88C444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23" creationId="{C256E89A-21DC-FE84-E90D-F87516046109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24" creationId="{8B1F13A3-8344-167A-1622-7D3FAB9F1869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82" creationId="{26A54141-E2F0-73BD-9E25-78D49336EA1F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83" creationId="{A8445DF0-C027-A9A5-56D4-202D2F569955}"/>
          </ac:picMkLst>
        </pc:picChg>
        <pc:picChg chg="mod">
          <ac:chgData name="Anshul Makhija" userId="74e84cf5-e80f-45d7-8c00-f6ed9b57b944" providerId="ADAL" clId="{4EFF1AF4-8D68-4711-B452-0199DF47F26F}" dt="2025-11-13T13:41:29.025" v="41" actId="1076"/>
          <ac:picMkLst>
            <pc:docMk/>
            <pc:sldMk cId="3159348317" sldId="2147482433"/>
            <ac:picMk id="85" creationId="{33C75D61-D179-FF97-BAF8-4499D28EF75D}"/>
          </ac:picMkLst>
        </pc:picChg>
        <pc:picChg chg="del mod">
          <ac:chgData name="Anshul Makhija" userId="74e84cf5-e80f-45d7-8c00-f6ed9b57b944" providerId="ADAL" clId="{4EFF1AF4-8D68-4711-B452-0199DF47F26F}" dt="2025-11-13T13:41:37.781" v="42" actId="478"/>
          <ac:picMkLst>
            <pc:docMk/>
            <pc:sldMk cId="3159348317" sldId="2147482433"/>
            <ac:picMk id="97" creationId="{99A88358-6C9A-4CEF-E83F-BB89E6F7EDFD}"/>
          </ac:picMkLst>
        </pc:picChg>
      </pc:sldChg>
      <pc:sldChg chg="modSp del mod ord chgLayout">
        <pc:chgData name="Anshul Makhija" userId="74e84cf5-e80f-45d7-8c00-f6ed9b57b944" providerId="ADAL" clId="{4EFF1AF4-8D68-4711-B452-0199DF47F26F}" dt="2025-11-14T03:46:26.173" v="1131" actId="2696"/>
        <pc:sldMkLst>
          <pc:docMk/>
          <pc:sldMk cId="1894006405" sldId="2147482434"/>
        </pc:sldMkLst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3" creationId="{0C2AD46E-4D93-E68C-D5D0-AC8D6A738CCA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4" creationId="{56CC6299-B2B4-C54A-CDF4-976FC5AD84C0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7" creationId="{188C764A-237C-C99F-105A-5EDA02BC4418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8" creationId="{72E68E20-C641-47EC-C4B5-47945FCEAD5D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9" creationId="{A85B982A-0E27-7130-A9DB-3F4D779122D8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12" creationId="{3ABD1634-C14F-5253-964F-AEB0CAF5DFCB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30" creationId="{CA8D07AB-D08A-DD86-ADD0-71235B489119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58" creationId="{7A84A3D9-8664-D2FE-16D2-ED6BB31C173A}"/>
          </ac:spMkLst>
        </pc:spChg>
        <pc:spChg chg="mod ord">
          <ac:chgData name="Anshul Makhija" userId="74e84cf5-e80f-45d7-8c00-f6ed9b57b944" providerId="ADAL" clId="{4EFF1AF4-8D68-4711-B452-0199DF47F26F}" dt="2025-11-14T03:05:51.630" v="1020" actId="207"/>
          <ac:spMkLst>
            <pc:docMk/>
            <pc:sldMk cId="1894006405" sldId="2147482434"/>
            <ac:spMk id="63" creationId="{BCF297C4-CF0E-A292-A371-2C7806A24005}"/>
          </ac:spMkLst>
        </pc:spChg>
        <pc:spChg chg="mod">
          <ac:chgData name="Anshul Makhija" userId="74e84cf5-e80f-45d7-8c00-f6ed9b57b944" providerId="ADAL" clId="{4EFF1AF4-8D68-4711-B452-0199DF47F26F}" dt="2025-11-13T23:43:44.578" v="948" actId="2711"/>
          <ac:spMkLst>
            <pc:docMk/>
            <pc:sldMk cId="1894006405" sldId="2147482434"/>
            <ac:spMk id="88" creationId="{1F4E33CC-E806-2256-5189-F21616066560}"/>
          </ac:spMkLst>
        </pc:spChg>
      </pc:sldChg>
      <pc:sldChg chg="addSp delSp modSp new del mod">
        <pc:chgData name="Anshul Makhija" userId="74e84cf5-e80f-45d7-8c00-f6ed9b57b944" providerId="ADAL" clId="{4EFF1AF4-8D68-4711-B452-0199DF47F26F}" dt="2025-11-13T23:30:23.853" v="924" actId="2696"/>
        <pc:sldMkLst>
          <pc:docMk/>
          <pc:sldMk cId="2372895357" sldId="2147482435"/>
        </pc:sldMkLst>
        <pc:spChg chg="del">
          <ac:chgData name="Anshul Makhija" userId="74e84cf5-e80f-45d7-8c00-f6ed9b57b944" providerId="ADAL" clId="{4EFF1AF4-8D68-4711-B452-0199DF47F26F}" dt="2025-11-13T14:23:25.547" v="47" actId="478"/>
          <ac:spMkLst>
            <pc:docMk/>
            <pc:sldMk cId="2372895357" sldId="2147482435"/>
            <ac:spMk id="2" creationId="{0208D54B-6952-E9A8-7D17-4ECD5FF9ACF3}"/>
          </ac:spMkLst>
        </pc:spChg>
        <pc:spChg chg="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4" creationId="{B61DC40D-5602-673B-CCDF-B59BEEE83D05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5" creationId="{59EF1C22-7877-75AC-EB7E-DD01AC3D7FE1}"/>
          </ac:spMkLst>
        </pc:spChg>
        <pc:spChg chg="mod">
          <ac:chgData name="Anshul Makhija" userId="74e84cf5-e80f-45d7-8c00-f6ed9b57b944" providerId="ADAL" clId="{4EFF1AF4-8D68-4711-B452-0199DF47F26F}" dt="2025-11-13T14:23:26.252" v="48"/>
          <ac:spMkLst>
            <pc:docMk/>
            <pc:sldMk cId="2372895357" sldId="2147482435"/>
            <ac:spMk id="24" creationId="{96288ED8-D151-BEB5-B04C-E6874D921581}"/>
          </ac:spMkLst>
        </pc:spChg>
        <pc:spChg chg="mod">
          <ac:chgData name="Anshul Makhija" userId="74e84cf5-e80f-45d7-8c00-f6ed9b57b944" providerId="ADAL" clId="{4EFF1AF4-8D68-4711-B452-0199DF47F26F}" dt="2025-11-13T14:23:26.252" v="48"/>
          <ac:spMkLst>
            <pc:docMk/>
            <pc:sldMk cId="2372895357" sldId="2147482435"/>
            <ac:spMk id="27" creationId="{271D8C1F-9690-CCD8-2B7F-D601312DA2EB}"/>
          </ac:spMkLst>
        </pc:spChg>
        <pc:spChg chg="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28" creationId="{9CD8B206-06CC-A5F5-2212-93F23F024956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29" creationId="{048A55AB-48E0-59A0-1315-5EEE8BB449CE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0" creationId="{D231938B-D283-5CC1-EFFD-0384B7BF2D8D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1" creationId="{557FD958-4C2D-122A-9E09-D9BE93CF5BBF}"/>
          </ac:spMkLst>
        </pc:spChg>
        <pc:spChg chg="add mod">
          <ac:chgData name="Anshul Makhija" userId="74e84cf5-e80f-45d7-8c00-f6ed9b57b944" providerId="ADAL" clId="{4EFF1AF4-8D68-4711-B452-0199DF47F26F}" dt="2025-11-13T14:23:26.252" v="48"/>
          <ac:spMkLst>
            <pc:docMk/>
            <pc:sldMk cId="2372895357" sldId="2147482435"/>
            <ac:spMk id="32" creationId="{0A18C836-9E63-22A2-267A-CEE549A581A0}"/>
          </ac:spMkLst>
        </pc:spChg>
        <pc:spChg chg="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5" creationId="{F0388062-4CB0-A7F2-59A2-5936533E2695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6" creationId="{51C60C26-022F-BCD0-D23D-0A8A2579B834}"/>
          </ac:spMkLst>
        </pc:spChg>
        <pc:spChg chg="add 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8" creationId="{C682BF23-EFD6-8C67-0E1E-7291A8AF3380}"/>
          </ac:spMkLst>
        </pc:spChg>
        <pc:spChg chg="mod">
          <ac:chgData name="Anshul Makhija" userId="74e84cf5-e80f-45d7-8c00-f6ed9b57b944" providerId="ADAL" clId="{4EFF1AF4-8D68-4711-B452-0199DF47F26F}" dt="2025-11-13T14:23:36.907" v="50" actId="14100"/>
          <ac:spMkLst>
            <pc:docMk/>
            <pc:sldMk cId="2372895357" sldId="2147482435"/>
            <ac:spMk id="39" creationId="{F3A741F5-401D-9987-4C6A-3CE0ADEC551D}"/>
          </ac:spMkLst>
        </pc:spChg>
        <pc:spChg chg="mod">
          <ac:chgData name="Anshul Makhija" userId="74e84cf5-e80f-45d7-8c00-f6ed9b57b944" providerId="ADAL" clId="{4EFF1AF4-8D68-4711-B452-0199DF47F26F}" dt="2025-11-13T14:23:26.252" v="48"/>
          <ac:spMkLst>
            <pc:docMk/>
            <pc:sldMk cId="2372895357" sldId="2147482435"/>
            <ac:spMk id="51" creationId="{63236F0C-9E9F-49DF-8846-7FEC1B7A6392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52" creationId="{F165BB3B-8177-E1CC-5084-39A6500F83D6}"/>
          </ac:spMkLst>
        </pc:spChg>
        <pc:spChg chg="mod">
          <ac:chgData name="Anshul Makhija" userId="74e84cf5-e80f-45d7-8c00-f6ed9b57b944" providerId="ADAL" clId="{4EFF1AF4-8D68-4711-B452-0199DF47F26F}" dt="2025-11-13T14:24:05.806" v="52" actId="1076"/>
          <ac:spMkLst>
            <pc:docMk/>
            <pc:sldMk cId="2372895357" sldId="2147482435"/>
            <ac:spMk id="53" creationId="{4105BD61-632D-0B8D-12D0-CA89988C02C0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54" creationId="{3966D825-A5D4-F784-2CFF-758E033A80A2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63" creationId="{A3BC1B84-2278-0DFA-3963-A34E1B6ABD3F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75" creationId="{05D0D311-204E-2FDC-F1B0-8CA942CF42DF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77" creationId="{10E17408-F30B-E976-5DEA-16B7D5D958A2}"/>
          </ac:spMkLst>
        </pc:spChg>
        <pc:spChg chg="add 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78" creationId="{12578472-B076-184A-7087-8B72243A83EF}"/>
          </ac:spMkLst>
        </pc:spChg>
        <pc:spChg chg="add 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79" creationId="{8FF8513B-9BC0-C550-6FC4-3770531042F2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0" creationId="{E928ABD9-0A9B-454E-35E3-986238B76657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1" creationId="{25A3810B-676F-4DFE-6D60-67AA5B54BECE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3" creationId="{626A4645-A71F-07CC-7B74-3B4F9CBD81EF}"/>
          </ac:spMkLst>
        </pc:spChg>
        <pc:spChg chg="add 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4" creationId="{B63B6E1F-15CE-B71D-C5D6-AE6593324133}"/>
          </ac:spMkLst>
        </pc:spChg>
        <pc:spChg chg="add 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85" creationId="{B0B386DC-0DB0-205C-F902-DA6E125FC839}"/>
          </ac:spMkLst>
        </pc:spChg>
        <pc:spChg chg="mod">
          <ac:chgData name="Anshul Makhija" userId="74e84cf5-e80f-45d7-8c00-f6ed9b57b944" providerId="ADAL" clId="{4EFF1AF4-8D68-4711-B452-0199DF47F26F}" dt="2025-11-13T14:24:05.806" v="52" actId="1076"/>
          <ac:spMkLst>
            <pc:docMk/>
            <pc:sldMk cId="2372895357" sldId="2147482435"/>
            <ac:spMk id="86" creationId="{500E8135-809D-038E-4FA6-2F0C917A7E6B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8" creationId="{F5392E55-2398-BF21-4860-8F7B65B54991}"/>
          </ac:spMkLst>
        </pc:spChg>
        <pc:spChg chg="mod">
          <ac:chgData name="Anshul Makhija" userId="74e84cf5-e80f-45d7-8c00-f6ed9b57b944" providerId="ADAL" clId="{4EFF1AF4-8D68-4711-B452-0199DF47F26F}" dt="2025-11-13T14:24:10.186" v="53" actId="1076"/>
          <ac:spMkLst>
            <pc:docMk/>
            <pc:sldMk cId="2372895357" sldId="2147482435"/>
            <ac:spMk id="89" creationId="{98706929-4772-5BC9-A66A-D35B775512C4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96" creationId="{8D4E13CD-DDEA-2DE3-4E83-ACB2AF96B4EF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97" creationId="{D8A9B05C-C6BC-3944-B228-906CCE340A4B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98" creationId="{044976B2-7F6F-AAE7-F4D7-0AA9FE15E34C}"/>
          </ac:spMkLst>
        </pc:spChg>
        <pc:spChg chg="mod">
          <ac:chgData name="Anshul Makhija" userId="74e84cf5-e80f-45d7-8c00-f6ed9b57b944" providerId="ADAL" clId="{4EFF1AF4-8D68-4711-B452-0199DF47F26F}" dt="2025-11-13T14:23:45.253" v="51"/>
          <ac:spMkLst>
            <pc:docMk/>
            <pc:sldMk cId="2372895357" sldId="2147482435"/>
            <ac:spMk id="99" creationId="{A9684B29-CFE8-B9B3-0F67-BAB939936664}"/>
          </ac:spMkLst>
        </pc:spChg>
        <pc:spChg chg="add del mod">
          <ac:chgData name="Anshul Makhija" userId="74e84cf5-e80f-45d7-8c00-f6ed9b57b944" providerId="ADAL" clId="{4EFF1AF4-8D68-4711-B452-0199DF47F26F}" dt="2025-11-13T14:30:41.669" v="58" actId="478"/>
          <ac:spMkLst>
            <pc:docMk/>
            <pc:sldMk cId="2372895357" sldId="2147482435"/>
            <ac:spMk id="101" creationId="{5E8167E1-9431-25CA-E688-E5FCE9928E63}"/>
          </ac:spMkLst>
        </pc:spChg>
        <pc:spChg chg="add mod">
          <ac:chgData name="Anshul Makhija" userId="74e84cf5-e80f-45d7-8c00-f6ed9b57b944" providerId="ADAL" clId="{4EFF1AF4-8D68-4711-B452-0199DF47F26F}" dt="2025-11-13T14:25:16.829" v="57" actId="14100"/>
          <ac:spMkLst>
            <pc:docMk/>
            <pc:sldMk cId="2372895357" sldId="2147482435"/>
            <ac:spMk id="102" creationId="{48BEB388-AAEB-8801-5161-12C442D3E2A8}"/>
          </ac:spMkLst>
        </pc:spChg>
        <pc:spChg chg="add mod">
          <ac:chgData name="Anshul Makhija" userId="74e84cf5-e80f-45d7-8c00-f6ed9b57b944" providerId="ADAL" clId="{4EFF1AF4-8D68-4711-B452-0199DF47F26F}" dt="2025-11-13T14:25:16.829" v="57" actId="14100"/>
          <ac:spMkLst>
            <pc:docMk/>
            <pc:sldMk cId="2372895357" sldId="2147482435"/>
            <ac:spMk id="103" creationId="{E6549E0A-8006-BD95-1EAB-461786169494}"/>
          </ac:spMkLst>
        </pc:spChg>
        <pc:spChg chg="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05" creationId="{D7A236C8-CB8A-8904-9EFF-02C7E726049A}"/>
          </ac:spMkLst>
        </pc:spChg>
        <pc:spChg chg="add 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07" creationId="{A9073A16-0679-4C66-FF6F-5F35F21146BB}"/>
          </ac:spMkLst>
        </pc:spChg>
        <pc:spChg chg="add 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11" creationId="{00E97621-95E6-510B-F3E8-3A4EAA1FFE73}"/>
          </ac:spMkLst>
        </pc:spChg>
        <pc:spChg chg="add 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13" creationId="{47AD3072-C97C-04CF-B8DC-14215A0A8101}"/>
          </ac:spMkLst>
        </pc:spChg>
        <pc:spChg chg="add 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18" creationId="{3FF68AB9-DF58-5AD2-E87B-909CB4D3E11D}"/>
          </ac:spMkLst>
        </pc:spChg>
        <pc:spChg chg="add 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19" creationId="{7B24EC7F-E69E-6103-D4FB-D6793AF4A786}"/>
          </ac:spMkLst>
        </pc:spChg>
        <pc:spChg chg="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21" creationId="{DA530189-7FB8-596F-F46C-88BE6353D60C}"/>
          </ac:spMkLst>
        </pc:spChg>
        <pc:spChg chg="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29" creationId="{B21F1301-B7E6-D327-B1DA-6E16C7FE6EA1}"/>
          </ac:spMkLst>
        </pc:spChg>
        <pc:spChg chg="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34" creationId="{0574B0F3-93FE-97BA-550F-AAE6C3AA10FA}"/>
          </ac:spMkLst>
        </pc:spChg>
        <pc:spChg chg="mod">
          <ac:chgData name="Anshul Makhija" userId="74e84cf5-e80f-45d7-8c00-f6ed9b57b944" providerId="ADAL" clId="{4EFF1AF4-8D68-4711-B452-0199DF47F26F}" dt="2025-11-13T14:30:42.561" v="59"/>
          <ac:spMkLst>
            <pc:docMk/>
            <pc:sldMk cId="2372895357" sldId="2147482435"/>
            <ac:spMk id="135" creationId="{B1F044EC-8412-5EBE-6C2F-29F41883A882}"/>
          </ac:spMkLst>
        </pc:spChg>
      </pc:sldChg>
      <pc:sldChg chg="addSp delSp modSp new mod">
        <pc:chgData name="Anshul Makhija" userId="74e84cf5-e80f-45d7-8c00-f6ed9b57b944" providerId="ADAL" clId="{4EFF1AF4-8D68-4711-B452-0199DF47F26F}" dt="2025-11-14T04:12:01.850" v="1275" actId="1076"/>
        <pc:sldMkLst>
          <pc:docMk/>
          <pc:sldMk cId="11083782" sldId="2147482436"/>
        </pc:sldMkLst>
        <pc:spChg chg="del">
          <ac:chgData name="Anshul Makhija" userId="74e84cf5-e80f-45d7-8c00-f6ed9b57b944" providerId="ADAL" clId="{4EFF1AF4-8D68-4711-B452-0199DF47F26F}" dt="2025-11-13T14:41:44.318" v="61" actId="478"/>
          <ac:spMkLst>
            <pc:docMk/>
            <pc:sldMk cId="11083782" sldId="2147482436"/>
            <ac:spMk id="2" creationId="{911B1651-1EF0-B3CD-7189-1B1F3BE12F63}"/>
          </ac:spMkLst>
        </pc:spChg>
        <pc:spChg chg="add mod">
          <ac:chgData name="Anshul Makhija" userId="74e84cf5-e80f-45d7-8c00-f6ed9b57b944" providerId="ADAL" clId="{4EFF1AF4-8D68-4711-B452-0199DF47F26F}" dt="2025-11-13T23:11:54.081" v="859" actId="1076"/>
          <ac:spMkLst>
            <pc:docMk/>
            <pc:sldMk cId="11083782" sldId="2147482436"/>
            <ac:spMk id="3" creationId="{802925B3-BBB6-C4E8-E629-B04CF06326B9}"/>
          </ac:spMkLst>
        </pc:spChg>
        <pc:spChg chg="add mod">
          <ac:chgData name="Anshul Makhija" userId="74e84cf5-e80f-45d7-8c00-f6ed9b57b944" providerId="ADAL" clId="{4EFF1AF4-8D68-4711-B452-0199DF47F26F}" dt="2025-11-13T14:41:45.093" v="62"/>
          <ac:spMkLst>
            <pc:docMk/>
            <pc:sldMk cId="11083782" sldId="2147482436"/>
            <ac:spMk id="4" creationId="{B08ADDBA-49A3-4FE5-5834-49C912FFF940}"/>
          </ac:spMkLst>
        </pc:spChg>
        <pc:spChg chg="add mod">
          <ac:chgData name="Anshul Makhija" userId="74e84cf5-e80f-45d7-8c00-f6ed9b57b944" providerId="ADAL" clId="{4EFF1AF4-8D68-4711-B452-0199DF47F26F}" dt="2025-11-14T04:12:01.850" v="1275" actId="1076"/>
          <ac:spMkLst>
            <pc:docMk/>
            <pc:sldMk cId="11083782" sldId="2147482436"/>
            <ac:spMk id="5" creationId="{26A491B8-3D31-0310-AC3C-586332E87EAA}"/>
          </ac:spMkLst>
        </pc:spChg>
        <pc:spChg chg="add mod">
          <ac:chgData name="Anshul Makhija" userId="74e84cf5-e80f-45d7-8c00-f6ed9b57b944" providerId="ADAL" clId="{4EFF1AF4-8D68-4711-B452-0199DF47F26F}" dt="2025-11-14T02:53:52.248" v="984" actId="1076"/>
          <ac:spMkLst>
            <pc:docMk/>
            <pc:sldMk cId="11083782" sldId="2147482436"/>
            <ac:spMk id="6" creationId="{B7E4E5B8-D9B6-582B-1563-11482ADB9F80}"/>
          </ac:spMkLst>
        </pc:spChg>
        <pc:spChg chg="add mod">
          <ac:chgData name="Anshul Makhija" userId="74e84cf5-e80f-45d7-8c00-f6ed9b57b944" providerId="ADAL" clId="{4EFF1AF4-8D68-4711-B452-0199DF47F26F}" dt="2025-11-14T02:53:52.248" v="984" actId="1076"/>
          <ac:spMkLst>
            <pc:docMk/>
            <pc:sldMk cId="11083782" sldId="2147482436"/>
            <ac:spMk id="7" creationId="{F2ACF976-2202-ABEE-4C40-97B801B2D42D}"/>
          </ac:spMkLst>
        </pc:spChg>
        <pc:spChg chg="add mod">
          <ac:chgData name="Anshul Makhija" userId="74e84cf5-e80f-45d7-8c00-f6ed9b57b944" providerId="ADAL" clId="{4EFF1AF4-8D68-4711-B452-0199DF47F26F}" dt="2025-11-14T02:53:52.248" v="984" actId="1076"/>
          <ac:spMkLst>
            <pc:docMk/>
            <pc:sldMk cId="11083782" sldId="2147482436"/>
            <ac:spMk id="8" creationId="{F954FD09-B53E-9B66-66DD-9FC310F6E845}"/>
          </ac:spMkLst>
        </pc:spChg>
        <pc:spChg chg="add mod">
          <ac:chgData name="Anshul Makhija" userId="74e84cf5-e80f-45d7-8c00-f6ed9b57b944" providerId="ADAL" clId="{4EFF1AF4-8D68-4711-B452-0199DF47F26F}" dt="2025-11-14T04:11:22.191" v="1273" actId="255"/>
          <ac:spMkLst>
            <pc:docMk/>
            <pc:sldMk cId="11083782" sldId="2147482436"/>
            <ac:spMk id="9" creationId="{1CA00C80-3517-9495-96AC-309971106E9A}"/>
          </ac:spMkLst>
        </pc:spChg>
        <pc:spChg chg="add mod">
          <ac:chgData name="Anshul Makhija" userId="74e84cf5-e80f-45d7-8c00-f6ed9b57b944" providerId="ADAL" clId="{4EFF1AF4-8D68-4711-B452-0199DF47F26F}" dt="2025-11-14T02:58:18.810" v="999" actId="1076"/>
          <ac:spMkLst>
            <pc:docMk/>
            <pc:sldMk cId="11083782" sldId="2147482436"/>
            <ac:spMk id="23" creationId="{98970FA6-35DE-42A0-6870-C1A1E751D7AC}"/>
          </ac:spMkLst>
        </pc:spChg>
        <pc:grpChg chg="del">
          <ac:chgData name="Anshul Makhija" userId="74e84cf5-e80f-45d7-8c00-f6ed9b57b944" providerId="ADAL" clId="{4EFF1AF4-8D68-4711-B452-0199DF47F26F}" dt="2025-11-13T23:06:56.499" v="838" actId="478"/>
          <ac:grpSpMkLst>
            <pc:docMk/>
            <pc:sldMk cId="11083782" sldId="2147482436"/>
            <ac:grpSpMk id="16" creationId="{85B9C758-330F-AA70-0C8A-6746C75369C9}"/>
          </ac:grpSpMkLst>
        </pc:grpChg>
        <pc:graphicFrameChg chg="del">
          <ac:chgData name="Anshul Makhija" userId="74e84cf5-e80f-45d7-8c00-f6ed9b57b944" providerId="ADAL" clId="{4EFF1AF4-8D68-4711-B452-0199DF47F26F}" dt="2025-11-13T23:07:34.379" v="846" actId="478"/>
          <ac:graphicFrameMkLst>
            <pc:docMk/>
            <pc:sldMk cId="11083782" sldId="2147482436"/>
            <ac:graphicFrameMk id="10" creationId="{73B447A2-6D8A-DEA1-F210-B63E7D5D0478}"/>
          </ac:graphicFrameMkLst>
        </pc:graphicFrameChg>
        <pc:graphicFrameChg chg="del">
          <ac:chgData name="Anshul Makhija" userId="74e84cf5-e80f-45d7-8c00-f6ed9b57b944" providerId="ADAL" clId="{4EFF1AF4-8D68-4711-B452-0199DF47F26F}" dt="2025-11-13T23:06:47.071" v="837" actId="478"/>
          <ac:graphicFrameMkLst>
            <pc:docMk/>
            <pc:sldMk cId="11083782" sldId="2147482436"/>
            <ac:graphicFrameMk id="11" creationId="{B40DFF8D-522F-6FDB-A0D1-7E8FCF843E58}"/>
          </ac:graphicFrameMkLst>
        </pc:graphicFrameChg>
        <pc:graphicFrameChg chg="add mod modGraphic">
          <ac:chgData name="Anshul Makhija" userId="74e84cf5-e80f-45d7-8c00-f6ed9b57b944" providerId="ADAL" clId="{4EFF1AF4-8D68-4711-B452-0199DF47F26F}" dt="2025-11-13T23:12:12.899" v="860" actId="1076"/>
          <ac:graphicFrameMkLst>
            <pc:docMk/>
            <pc:sldMk cId="11083782" sldId="2147482436"/>
            <ac:graphicFrameMk id="22" creationId="{4C7469DD-70DE-890C-72FE-006851050892}"/>
          </ac:graphicFrameMkLst>
        </pc:graphicFrameChg>
        <pc:picChg chg="del">
          <ac:chgData name="Anshul Makhija" userId="74e84cf5-e80f-45d7-8c00-f6ed9b57b944" providerId="ADAL" clId="{4EFF1AF4-8D68-4711-B452-0199DF47F26F}" dt="2025-11-13T23:07:00.238" v="839" actId="478"/>
          <ac:picMkLst>
            <pc:docMk/>
            <pc:sldMk cId="11083782" sldId="2147482436"/>
            <ac:picMk id="12" creationId="{2821C8DE-B3AE-DD6C-71F1-FF77BA41D5D9}"/>
          </ac:picMkLst>
        </pc:picChg>
        <pc:picChg chg="del">
          <ac:chgData name="Anshul Makhija" userId="74e84cf5-e80f-45d7-8c00-f6ed9b57b944" providerId="ADAL" clId="{4EFF1AF4-8D68-4711-B452-0199DF47F26F}" dt="2025-11-13T23:07:02.314" v="840" actId="478"/>
          <ac:picMkLst>
            <pc:docMk/>
            <pc:sldMk cId="11083782" sldId="2147482436"/>
            <ac:picMk id="13" creationId="{D5D39021-3FD4-CD23-F975-15A1ECF2D1FE}"/>
          </ac:picMkLst>
        </pc:picChg>
        <pc:picChg chg="del">
          <ac:chgData name="Anshul Makhija" userId="74e84cf5-e80f-45d7-8c00-f6ed9b57b944" providerId="ADAL" clId="{4EFF1AF4-8D68-4711-B452-0199DF47F26F}" dt="2025-11-13T23:07:05.180" v="841" actId="478"/>
          <ac:picMkLst>
            <pc:docMk/>
            <pc:sldMk cId="11083782" sldId="2147482436"/>
            <ac:picMk id="14" creationId="{2A27DA0E-7C9E-7A86-AE86-6EC93ED42664}"/>
          </ac:picMkLst>
        </pc:picChg>
        <pc:picChg chg="add del mod">
          <ac:chgData name="Anshul Makhija" userId="74e84cf5-e80f-45d7-8c00-f6ed9b57b944" providerId="ADAL" clId="{4EFF1AF4-8D68-4711-B452-0199DF47F26F}" dt="2025-11-13T23:07:18.659" v="842" actId="478"/>
          <ac:picMkLst>
            <pc:docMk/>
            <pc:sldMk cId="11083782" sldId="2147482436"/>
            <ac:picMk id="15" creationId="{3DB5F8B5-05B7-0598-7B23-5345780CC706}"/>
          </ac:picMkLst>
        </pc:picChg>
        <pc:picChg chg="mod">
          <ac:chgData name="Anshul Makhija" userId="74e84cf5-e80f-45d7-8c00-f6ed9b57b944" providerId="ADAL" clId="{4EFF1AF4-8D68-4711-B452-0199DF47F26F}" dt="2025-11-13T14:41:45.093" v="62"/>
          <ac:picMkLst>
            <pc:docMk/>
            <pc:sldMk cId="11083782" sldId="2147482436"/>
            <ac:picMk id="17" creationId="{C0BE8AF5-A09F-14B9-F403-4313B14CBBF0}"/>
          </ac:picMkLst>
        </pc:picChg>
        <pc:picChg chg="add mod">
          <ac:chgData name="Anshul Makhija" userId="74e84cf5-e80f-45d7-8c00-f6ed9b57b944" providerId="ADAL" clId="{4EFF1AF4-8D68-4711-B452-0199DF47F26F}" dt="2025-11-13T23:12:19.730" v="861" actId="1076"/>
          <ac:picMkLst>
            <pc:docMk/>
            <pc:sldMk cId="11083782" sldId="2147482436"/>
            <ac:picMk id="19" creationId="{F79A03AB-7CF8-CFF0-0D8F-25857037B782}"/>
          </ac:picMkLst>
        </pc:picChg>
        <pc:picChg chg="del">
          <ac:chgData name="Anshul Makhija" userId="74e84cf5-e80f-45d7-8c00-f6ed9b57b944" providerId="ADAL" clId="{4EFF1AF4-8D68-4711-B452-0199DF47F26F}" dt="2025-11-13T23:07:36.776" v="847" actId="478"/>
          <ac:picMkLst>
            <pc:docMk/>
            <pc:sldMk cId="11083782" sldId="2147482436"/>
            <ac:picMk id="20" creationId="{7572C8FE-B801-EC20-9284-FC48DBF9AA8C}"/>
          </ac:picMkLst>
        </pc:picChg>
        <pc:picChg chg="del">
          <ac:chgData name="Anshul Makhija" userId="74e84cf5-e80f-45d7-8c00-f6ed9b57b944" providerId="ADAL" clId="{4EFF1AF4-8D68-4711-B452-0199DF47F26F}" dt="2025-11-13T14:41:49.801" v="63" actId="478"/>
          <ac:picMkLst>
            <pc:docMk/>
            <pc:sldMk cId="11083782" sldId="2147482436"/>
            <ac:picMk id="21" creationId="{B0BA32A3-9B31-B739-3AAD-34087BBA194D}"/>
          </ac:picMkLst>
        </pc:picChg>
      </pc:sldChg>
      <pc:sldChg chg="addSp delSp modSp new mod ord">
        <pc:chgData name="Anshul Makhija" userId="74e84cf5-e80f-45d7-8c00-f6ed9b57b944" providerId="ADAL" clId="{4EFF1AF4-8D68-4711-B452-0199DF47F26F}" dt="2025-11-13T21:24:28.821" v="637"/>
        <pc:sldMkLst>
          <pc:docMk/>
          <pc:sldMk cId="948651814" sldId="2147482437"/>
        </pc:sldMkLst>
        <pc:spChg chg="del">
          <ac:chgData name="Anshul Makhija" userId="74e84cf5-e80f-45d7-8c00-f6ed9b57b944" providerId="ADAL" clId="{4EFF1AF4-8D68-4711-B452-0199DF47F26F}" dt="2025-11-13T17:13:35.285" v="130" actId="478"/>
          <ac:spMkLst>
            <pc:docMk/>
            <pc:sldMk cId="948651814" sldId="2147482437"/>
            <ac:spMk id="2" creationId="{3A899942-5C20-4652-F8F0-DE71424EFA80}"/>
          </ac:spMkLst>
        </pc:spChg>
        <pc:spChg chg="mod">
          <ac:chgData name="Anshul Makhija" userId="74e84cf5-e80f-45d7-8c00-f6ed9b57b944" providerId="ADAL" clId="{4EFF1AF4-8D68-4711-B452-0199DF47F26F}" dt="2025-11-13T17:13:35.944" v="131"/>
          <ac:spMkLst>
            <pc:docMk/>
            <pc:sldMk cId="948651814" sldId="2147482437"/>
            <ac:spMk id="4" creationId="{C46163A0-284B-0702-9781-4C8ECFFE6F84}"/>
          </ac:spMkLst>
        </pc:spChg>
        <pc:spChg chg="add mod">
          <ac:chgData name="Anshul Makhija" userId="74e84cf5-e80f-45d7-8c00-f6ed9b57b944" providerId="ADAL" clId="{4EFF1AF4-8D68-4711-B452-0199DF47F26F}" dt="2025-11-13T17:13:35.944" v="131"/>
          <ac:spMkLst>
            <pc:docMk/>
            <pc:sldMk cId="948651814" sldId="2147482437"/>
            <ac:spMk id="5" creationId="{DD27D212-578A-1F67-F185-E52905F00FB8}"/>
          </ac:spMkLst>
        </pc:spChg>
        <pc:spChg chg="add mod">
          <ac:chgData name="Anshul Makhija" userId="74e84cf5-e80f-45d7-8c00-f6ed9b57b944" providerId="ADAL" clId="{4EFF1AF4-8D68-4711-B452-0199DF47F26F}" dt="2025-11-13T17:16:58.683" v="155" actId="1076"/>
          <ac:spMkLst>
            <pc:docMk/>
            <pc:sldMk cId="948651814" sldId="2147482437"/>
            <ac:spMk id="6" creationId="{E0583011-500F-1AB4-33F8-7503942C83A5}"/>
          </ac:spMkLst>
        </pc:spChg>
        <pc:spChg chg="del mod">
          <ac:chgData name="Anshul Makhija" userId="74e84cf5-e80f-45d7-8c00-f6ed9b57b944" providerId="ADAL" clId="{4EFF1AF4-8D68-4711-B452-0199DF47F26F}" dt="2025-11-13T17:16:27.809" v="150" actId="478"/>
          <ac:spMkLst>
            <pc:docMk/>
            <pc:sldMk cId="948651814" sldId="2147482437"/>
            <ac:spMk id="8" creationId="{37CE5B16-20E9-8073-80B9-8104EB769D61}"/>
          </ac:spMkLst>
        </pc:spChg>
        <pc:spChg chg="mod">
          <ac:chgData name="Anshul Makhija" userId="74e84cf5-e80f-45d7-8c00-f6ed9b57b944" providerId="ADAL" clId="{4EFF1AF4-8D68-4711-B452-0199DF47F26F}" dt="2025-11-13T17:13:35.944" v="131"/>
          <ac:spMkLst>
            <pc:docMk/>
            <pc:sldMk cId="948651814" sldId="2147482437"/>
            <ac:spMk id="9" creationId="{BE6DED55-33CA-3DA1-50E3-B228A6734040}"/>
          </ac:spMkLst>
        </pc:spChg>
        <pc:spChg chg="del mod">
          <ac:chgData name="Anshul Makhija" userId="74e84cf5-e80f-45d7-8c00-f6ed9b57b944" providerId="ADAL" clId="{4EFF1AF4-8D68-4711-B452-0199DF47F26F}" dt="2025-11-13T17:16:39.890" v="152" actId="478"/>
          <ac:spMkLst>
            <pc:docMk/>
            <pc:sldMk cId="948651814" sldId="2147482437"/>
            <ac:spMk id="10" creationId="{5F40C159-9081-0310-A892-EB2BDBCB7825}"/>
          </ac:spMkLst>
        </pc:spChg>
        <pc:spChg chg="mod">
          <ac:chgData name="Anshul Makhija" userId="74e84cf5-e80f-45d7-8c00-f6ed9b57b944" providerId="ADAL" clId="{4EFF1AF4-8D68-4711-B452-0199DF47F26F}" dt="2025-11-13T17:13:35.944" v="131"/>
          <ac:spMkLst>
            <pc:docMk/>
            <pc:sldMk cId="948651814" sldId="2147482437"/>
            <ac:spMk id="11" creationId="{A3DA6694-05F3-390A-D5E6-5605338EF49C}"/>
          </ac:spMkLst>
        </pc:spChg>
        <pc:spChg chg="add mod">
          <ac:chgData name="Anshul Makhija" userId="74e84cf5-e80f-45d7-8c00-f6ed9b57b944" providerId="ADAL" clId="{4EFF1AF4-8D68-4711-B452-0199DF47F26F}" dt="2025-11-13T17:17:32.603" v="180" actId="1076"/>
          <ac:spMkLst>
            <pc:docMk/>
            <pc:sldMk cId="948651814" sldId="2147482437"/>
            <ac:spMk id="12" creationId="{92EBC4E4-5F3F-4C6E-4002-693C114D72BC}"/>
          </ac:spMkLst>
        </pc:spChg>
        <pc:grpChg chg="add mod">
          <ac:chgData name="Anshul Makhija" userId="74e84cf5-e80f-45d7-8c00-f6ed9b57b944" providerId="ADAL" clId="{4EFF1AF4-8D68-4711-B452-0199DF47F26F}" dt="2025-11-13T17:14:48.039" v="136" actId="14100"/>
          <ac:grpSpMkLst>
            <pc:docMk/>
            <pc:sldMk cId="948651814" sldId="2147482437"/>
            <ac:grpSpMk id="3" creationId="{1DDC3D9A-A7EA-1404-5375-90AB96C35F97}"/>
          </ac:grpSpMkLst>
        </pc:grpChg>
        <pc:grpChg chg="add del mod">
          <ac:chgData name="Anshul Makhija" userId="74e84cf5-e80f-45d7-8c00-f6ed9b57b944" providerId="ADAL" clId="{4EFF1AF4-8D68-4711-B452-0199DF47F26F}" dt="2025-11-13T17:16:42.261" v="153" actId="478"/>
          <ac:grpSpMkLst>
            <pc:docMk/>
            <pc:sldMk cId="948651814" sldId="2147482437"/>
            <ac:grpSpMk id="7" creationId="{79CB3F2E-CEDA-CC6C-5116-1BCD8593B046}"/>
          </ac:grpSpMkLst>
        </pc:grpChg>
      </pc:sldChg>
      <pc:sldChg chg="new del">
        <pc:chgData name="Anshul Makhija" userId="74e84cf5-e80f-45d7-8c00-f6ed9b57b944" providerId="ADAL" clId="{4EFF1AF4-8D68-4711-B452-0199DF47F26F}" dt="2025-11-13T17:13:29.329" v="128" actId="680"/>
        <pc:sldMkLst>
          <pc:docMk/>
          <pc:sldMk cId="2785569588" sldId="2147482437"/>
        </pc:sldMkLst>
      </pc:sldChg>
      <pc:sldChg chg="new del">
        <pc:chgData name="Anshul Makhija" userId="74e84cf5-e80f-45d7-8c00-f6ed9b57b944" providerId="ADAL" clId="{4EFF1AF4-8D68-4711-B452-0199DF47F26F}" dt="2025-11-13T17:21:03.940" v="185" actId="2696"/>
        <pc:sldMkLst>
          <pc:docMk/>
          <pc:sldMk cId="1670643158" sldId="2147482438"/>
        </pc:sldMkLst>
      </pc:sldChg>
      <pc:sldChg chg="addSp delSp modSp new del mod ord delAnim modAnim">
        <pc:chgData name="Anshul Makhija" userId="74e84cf5-e80f-45d7-8c00-f6ed9b57b944" providerId="ADAL" clId="{4EFF1AF4-8D68-4711-B452-0199DF47F26F}" dt="2025-11-14T03:06:35.528" v="1022" actId="2696"/>
        <pc:sldMkLst>
          <pc:docMk/>
          <pc:sldMk cId="2606312286" sldId="2147482439"/>
        </pc:sldMkLst>
        <pc:spChg chg="del">
          <ac:chgData name="Anshul Makhija" userId="74e84cf5-e80f-45d7-8c00-f6ed9b57b944" providerId="ADAL" clId="{4EFF1AF4-8D68-4711-B452-0199DF47F26F}" dt="2025-11-13T17:28:58.778" v="187" actId="478"/>
          <ac:spMkLst>
            <pc:docMk/>
            <pc:sldMk cId="2606312286" sldId="2147482439"/>
            <ac:spMk id="2" creationId="{1283B396-3985-CEEB-7B7E-917BE2334CD2}"/>
          </ac:spMkLst>
        </pc:spChg>
        <pc:spChg chg="add mod">
          <ac:chgData name="Anshul Makhija" userId="74e84cf5-e80f-45d7-8c00-f6ed9b57b944" providerId="ADAL" clId="{4EFF1AF4-8D68-4711-B452-0199DF47F26F}" dt="2025-11-13T21:20:40.628" v="628" actId="1076"/>
          <ac:spMkLst>
            <pc:docMk/>
            <pc:sldMk cId="2606312286" sldId="2147482439"/>
            <ac:spMk id="3" creationId="{E1640F72-9839-6857-6547-97413AE3B3D5}"/>
          </ac:spMkLst>
        </pc:spChg>
        <pc:spChg chg="add mod">
          <ac:chgData name="Anshul Makhija" userId="74e84cf5-e80f-45d7-8c00-f6ed9b57b944" providerId="ADAL" clId="{4EFF1AF4-8D68-4711-B452-0199DF47F26F}" dt="2025-11-13T21:26:10.766" v="653" actId="207"/>
          <ac:spMkLst>
            <pc:docMk/>
            <pc:sldMk cId="2606312286" sldId="2147482439"/>
            <ac:spMk id="4" creationId="{0BE05A2E-184C-DCD5-2BF7-E2C3C6C7366B}"/>
          </ac:spMkLst>
        </pc:spChg>
        <pc:spChg chg="add mod">
          <ac:chgData name="Anshul Makhija" userId="74e84cf5-e80f-45d7-8c00-f6ed9b57b944" providerId="ADAL" clId="{4EFF1AF4-8D68-4711-B452-0199DF47F26F}" dt="2025-11-13T21:25:53.602" v="647" actId="207"/>
          <ac:spMkLst>
            <pc:docMk/>
            <pc:sldMk cId="2606312286" sldId="2147482439"/>
            <ac:spMk id="5" creationId="{6B3A9401-61FF-199A-5626-1952198B0C47}"/>
          </ac:spMkLst>
        </pc:spChg>
        <pc:spChg chg="mod">
          <ac:chgData name="Anshul Makhija" userId="74e84cf5-e80f-45d7-8c00-f6ed9b57b944" providerId="ADAL" clId="{4EFF1AF4-8D68-4711-B452-0199DF47F26F}" dt="2025-11-13T21:25:51.130" v="646" actId="207"/>
          <ac:spMkLst>
            <pc:docMk/>
            <pc:sldMk cId="2606312286" sldId="2147482439"/>
            <ac:spMk id="6" creationId="{1B735198-1CB9-00A4-3356-74C693AE99C1}"/>
          </ac:spMkLst>
        </pc:spChg>
        <pc:spChg chg="add mod">
          <ac:chgData name="Anshul Makhija" userId="74e84cf5-e80f-45d7-8c00-f6ed9b57b944" providerId="ADAL" clId="{4EFF1AF4-8D68-4711-B452-0199DF47F26F}" dt="2025-11-13T21:20:17.739" v="626" actId="1076"/>
          <ac:spMkLst>
            <pc:docMk/>
            <pc:sldMk cId="2606312286" sldId="2147482439"/>
            <ac:spMk id="7" creationId="{85169DB1-2051-521F-7D76-78AF069974CD}"/>
          </ac:spMkLst>
        </pc:spChg>
        <pc:spChg chg="mod">
          <ac:chgData name="Anshul Makhija" userId="74e84cf5-e80f-45d7-8c00-f6ed9b57b944" providerId="ADAL" clId="{4EFF1AF4-8D68-4711-B452-0199DF47F26F}" dt="2025-11-13T21:25:56.702" v="648" actId="207"/>
          <ac:spMkLst>
            <pc:docMk/>
            <pc:sldMk cId="2606312286" sldId="2147482439"/>
            <ac:spMk id="8" creationId="{D8714B08-E6AC-8E25-9D49-D8ECB5943010}"/>
          </ac:spMkLst>
        </pc:spChg>
        <pc:spChg chg="mod">
          <ac:chgData name="Anshul Makhija" userId="74e84cf5-e80f-45d7-8c00-f6ed9b57b944" providerId="ADAL" clId="{4EFF1AF4-8D68-4711-B452-0199DF47F26F}" dt="2025-11-13T21:20:17.739" v="626" actId="1076"/>
          <ac:spMkLst>
            <pc:docMk/>
            <pc:sldMk cId="2606312286" sldId="2147482439"/>
            <ac:spMk id="9" creationId="{62D07B10-EF0E-1B3E-7D52-F40F64446E4E}"/>
          </ac:spMkLst>
        </pc:spChg>
        <pc:spChg chg="add mod">
          <ac:chgData name="Anshul Makhija" userId="74e84cf5-e80f-45d7-8c00-f6ed9b57b944" providerId="ADAL" clId="{4EFF1AF4-8D68-4711-B452-0199DF47F26F}" dt="2025-11-13T21:25:59.420" v="649" actId="207"/>
          <ac:spMkLst>
            <pc:docMk/>
            <pc:sldMk cId="2606312286" sldId="2147482439"/>
            <ac:spMk id="11" creationId="{7F539D57-0975-022A-3896-94F911B82BA3}"/>
          </ac:spMkLst>
        </pc:spChg>
        <pc:spChg chg="add mod">
          <ac:chgData name="Anshul Makhija" userId="74e84cf5-e80f-45d7-8c00-f6ed9b57b944" providerId="ADAL" clId="{4EFF1AF4-8D68-4711-B452-0199DF47F26F}" dt="2025-11-13T21:20:17.739" v="626" actId="1076"/>
          <ac:spMkLst>
            <pc:docMk/>
            <pc:sldMk cId="2606312286" sldId="2147482439"/>
            <ac:spMk id="14" creationId="{3B6A450B-BE7B-655F-DF3F-BBA91527AF98}"/>
          </ac:spMkLst>
        </pc:spChg>
        <pc:spChg chg="add mod">
          <ac:chgData name="Anshul Makhija" userId="74e84cf5-e80f-45d7-8c00-f6ed9b57b944" providerId="ADAL" clId="{4EFF1AF4-8D68-4711-B452-0199DF47F26F}" dt="2025-11-13T21:26:02.193" v="650" actId="207"/>
          <ac:spMkLst>
            <pc:docMk/>
            <pc:sldMk cId="2606312286" sldId="2147482439"/>
            <ac:spMk id="15" creationId="{0E9D36E0-9D04-24D1-CB32-C9443CDE9035}"/>
          </ac:spMkLst>
        </pc:spChg>
        <pc:spChg chg="mod">
          <ac:chgData name="Anshul Makhija" userId="74e84cf5-e80f-45d7-8c00-f6ed9b57b944" providerId="ADAL" clId="{4EFF1AF4-8D68-4711-B452-0199DF47F26F}" dt="2025-11-13T21:20:17.739" v="626" actId="1076"/>
          <ac:spMkLst>
            <pc:docMk/>
            <pc:sldMk cId="2606312286" sldId="2147482439"/>
            <ac:spMk id="16" creationId="{F8AB289E-A0EC-31C5-17EE-1F060A15FC7F}"/>
          </ac:spMkLst>
        </pc:spChg>
        <pc:spChg chg="add del mod">
          <ac:chgData name="Anshul Makhija" userId="74e84cf5-e80f-45d7-8c00-f6ed9b57b944" providerId="ADAL" clId="{4EFF1AF4-8D68-4711-B452-0199DF47F26F}" dt="2025-11-13T21:19:43.022" v="621" actId="478"/>
          <ac:spMkLst>
            <pc:docMk/>
            <pc:sldMk cId="2606312286" sldId="2147482439"/>
            <ac:spMk id="17" creationId="{8F3D8B6D-1A8E-B959-E4F1-19491D8E3230}"/>
          </ac:spMkLst>
        </pc:spChg>
        <pc:spChg chg="del">
          <ac:chgData name="Anshul Makhija" userId="74e84cf5-e80f-45d7-8c00-f6ed9b57b944" providerId="ADAL" clId="{4EFF1AF4-8D68-4711-B452-0199DF47F26F}" dt="2025-11-13T21:19:45.593" v="622" actId="478"/>
          <ac:spMkLst>
            <pc:docMk/>
            <pc:sldMk cId="2606312286" sldId="2147482439"/>
            <ac:spMk id="18" creationId="{DC08A8CC-ABD6-369E-2384-23FA09B970C0}"/>
          </ac:spMkLst>
        </pc:spChg>
        <pc:spChg chg="add del mod">
          <ac:chgData name="Anshul Makhija" userId="74e84cf5-e80f-45d7-8c00-f6ed9b57b944" providerId="ADAL" clId="{4EFF1AF4-8D68-4711-B452-0199DF47F26F}" dt="2025-11-13T21:19:50.914" v="623" actId="478"/>
          <ac:spMkLst>
            <pc:docMk/>
            <pc:sldMk cId="2606312286" sldId="2147482439"/>
            <ac:spMk id="19" creationId="{1C4D8D67-4098-0206-46AA-38A5CBECA890}"/>
          </ac:spMkLst>
        </pc:spChg>
        <pc:spChg chg="del mod">
          <ac:chgData name="Anshul Makhija" userId="74e84cf5-e80f-45d7-8c00-f6ed9b57b944" providerId="ADAL" clId="{4EFF1AF4-8D68-4711-B452-0199DF47F26F}" dt="2025-11-13T21:19:52.657" v="624" actId="478"/>
          <ac:spMkLst>
            <pc:docMk/>
            <pc:sldMk cId="2606312286" sldId="2147482439"/>
            <ac:spMk id="20" creationId="{A36A0CFC-B7D6-51EB-5AA2-7D906C1A67A2}"/>
          </ac:spMkLst>
        </pc:spChg>
        <pc:spChg chg="add del mod">
          <ac:chgData name="Anshul Makhija" userId="74e84cf5-e80f-45d7-8c00-f6ed9b57b944" providerId="ADAL" clId="{4EFF1AF4-8D68-4711-B452-0199DF47F26F}" dt="2025-11-13T21:19:54.627" v="625" actId="478"/>
          <ac:spMkLst>
            <pc:docMk/>
            <pc:sldMk cId="2606312286" sldId="2147482439"/>
            <ac:spMk id="21" creationId="{9E62F8EF-3639-DDB5-71F3-BF236C64FFF2}"/>
          </ac:spMkLst>
        </pc:spChg>
        <pc:cxnChg chg="mod">
          <ac:chgData name="Anshul Makhija" userId="74e84cf5-e80f-45d7-8c00-f6ed9b57b944" providerId="ADAL" clId="{4EFF1AF4-8D68-4711-B452-0199DF47F26F}" dt="2025-11-13T21:20:17.739" v="626" actId="1076"/>
          <ac:cxnSpMkLst>
            <pc:docMk/>
            <pc:sldMk cId="2606312286" sldId="2147482439"/>
            <ac:cxnSpMk id="10" creationId="{675B673C-F93F-BB02-D417-DB1D20DBF482}"/>
          </ac:cxnSpMkLst>
        </pc:cxnChg>
      </pc:sldChg>
      <pc:sldChg chg="addSp delSp modSp new del mod">
        <pc:chgData name="Anshul Makhija" userId="74e84cf5-e80f-45d7-8c00-f6ed9b57b944" providerId="ADAL" clId="{4EFF1AF4-8D68-4711-B452-0199DF47F26F}" dt="2025-11-13T17:43:02.062" v="278" actId="2696"/>
        <pc:sldMkLst>
          <pc:docMk/>
          <pc:sldMk cId="2776911263" sldId="2147482440"/>
        </pc:sldMkLst>
        <pc:spChg chg="del">
          <ac:chgData name="Anshul Makhija" userId="74e84cf5-e80f-45d7-8c00-f6ed9b57b944" providerId="ADAL" clId="{4EFF1AF4-8D68-4711-B452-0199DF47F26F}" dt="2025-11-13T17:42:28.583" v="276" actId="478"/>
          <ac:spMkLst>
            <pc:docMk/>
            <pc:sldMk cId="2776911263" sldId="2147482440"/>
            <ac:spMk id="2" creationId="{B5554DA8-848F-525F-AA3A-CDA773B39655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4" creationId="{A2C804D4-0966-661E-30E8-4E237853EA73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6" creationId="{D82BAA92-BCAC-1220-8AFD-CC0EEA23921B}"/>
          </ac:spMkLst>
        </pc:spChg>
        <pc:spChg chg="add 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9" creationId="{50565421-340D-2F21-E814-7D971B2374D1}"/>
          </ac:spMkLst>
        </pc:spChg>
        <pc:spChg chg="add 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10" creationId="{6A6CF68C-0123-EB87-AD1B-289310A92F9A}"/>
          </ac:spMkLst>
        </pc:spChg>
        <pc:spChg chg="add 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11" creationId="{2A046CC1-F48E-5511-F756-BCC1033ABF74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14" creationId="{D78AEB86-AEB8-5097-2728-69F7682E0BF9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16" creationId="{D4B328A2-31A8-5084-439F-BBB97699F1EF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19" creationId="{D572A1CF-3F25-C89A-3D6C-62B17AF64571}"/>
          </ac:spMkLst>
        </pc:spChg>
        <pc:spChg chg="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20" creationId="{968D034E-F485-FDA9-D9D1-70C16AD3F3BE}"/>
          </ac:spMkLst>
        </pc:spChg>
        <pc:spChg chg="add mod">
          <ac:chgData name="Anshul Makhija" userId="74e84cf5-e80f-45d7-8c00-f6ed9b57b944" providerId="ADAL" clId="{4EFF1AF4-8D68-4711-B452-0199DF47F26F}" dt="2025-11-13T17:42:29.203" v="277"/>
          <ac:spMkLst>
            <pc:docMk/>
            <pc:sldMk cId="2776911263" sldId="2147482440"/>
            <ac:spMk id="21" creationId="{F83CADE2-2A7A-FF89-C1DB-285BE6562238}"/>
          </ac:spMkLst>
        </pc:spChg>
      </pc:sldChg>
      <pc:sldChg chg="addSp delSp modSp new del mod modClrScheme delAnim modAnim chgLayout">
        <pc:chgData name="Anshul Makhija" userId="74e84cf5-e80f-45d7-8c00-f6ed9b57b944" providerId="ADAL" clId="{4EFF1AF4-8D68-4711-B452-0199DF47F26F}" dt="2025-11-13T23:41:06.692" v="945" actId="2696"/>
        <pc:sldMkLst>
          <pc:docMk/>
          <pc:sldMk cId="3302188630" sldId="2147482440"/>
        </pc:sldMkLst>
        <pc:spChg chg="del">
          <ac:chgData name="Anshul Makhija" userId="74e84cf5-e80f-45d7-8c00-f6ed9b57b944" providerId="ADAL" clId="{4EFF1AF4-8D68-4711-B452-0199DF47F26F}" dt="2025-11-13T17:44:50.642" v="280" actId="478"/>
          <ac:spMkLst>
            <pc:docMk/>
            <pc:sldMk cId="3302188630" sldId="2147482440"/>
            <ac:spMk id="2" creationId="{1A4C2FB3-F1D2-B54F-A8A7-FF4B0C67F994}"/>
          </ac:spMkLst>
        </pc:spChg>
        <pc:spChg chg="add del mod">
          <ac:chgData name="Anshul Makhija" userId="74e84cf5-e80f-45d7-8c00-f6ed9b57b944" providerId="ADAL" clId="{4EFF1AF4-8D68-4711-B452-0199DF47F26F}" dt="2025-11-13T17:48:09.006" v="302" actId="478"/>
          <ac:spMkLst>
            <pc:docMk/>
            <pc:sldMk cId="3302188630" sldId="2147482440"/>
            <ac:spMk id="3" creationId="{21B60CDA-F39D-57E0-435A-0B3B705B027F}"/>
          </ac:spMkLst>
        </pc:spChg>
        <pc:spChg chg="add del mod">
          <ac:chgData name="Anshul Makhija" userId="74e84cf5-e80f-45d7-8c00-f6ed9b57b944" providerId="ADAL" clId="{4EFF1AF4-8D68-4711-B452-0199DF47F26F}" dt="2025-11-13T17:48:11.499" v="303" actId="478"/>
          <ac:spMkLst>
            <pc:docMk/>
            <pc:sldMk cId="3302188630" sldId="2147482440"/>
            <ac:spMk id="5" creationId="{4DA42C1A-48AE-0F55-6DE9-6717360C3D60}"/>
          </ac:spMkLst>
        </pc:spChg>
        <pc:spChg chg="add mod">
          <ac:chgData name="Anshul Makhija" userId="74e84cf5-e80f-45d7-8c00-f6ed9b57b944" providerId="ADAL" clId="{4EFF1AF4-8D68-4711-B452-0199DF47F26F}" dt="2025-11-13T18:01:39.344" v="393" actId="26606"/>
          <ac:spMkLst>
            <pc:docMk/>
            <pc:sldMk cId="3302188630" sldId="2147482440"/>
            <ac:spMk id="6" creationId="{D73778FE-6741-0A0E-94C7-8BFD4338E744}"/>
          </ac:spMkLst>
        </pc:spChg>
        <pc:spChg chg="add del mod">
          <ac:chgData name="Anshul Makhija" userId="74e84cf5-e80f-45d7-8c00-f6ed9b57b944" providerId="ADAL" clId="{4EFF1AF4-8D68-4711-B452-0199DF47F26F}" dt="2025-11-13T17:50:15.783" v="317" actId="478"/>
          <ac:spMkLst>
            <pc:docMk/>
            <pc:sldMk cId="3302188630" sldId="2147482440"/>
            <ac:spMk id="7" creationId="{2673DA15-9D49-1DAB-8731-D0856E62407C}"/>
          </ac:spMkLst>
        </pc:spChg>
        <pc:spChg chg="add del mod">
          <ac:chgData name="Anshul Makhija" userId="74e84cf5-e80f-45d7-8c00-f6ed9b57b944" providerId="ADAL" clId="{4EFF1AF4-8D68-4711-B452-0199DF47F26F}" dt="2025-11-13T17:54:44.250" v="344" actId="478"/>
          <ac:spMkLst>
            <pc:docMk/>
            <pc:sldMk cId="3302188630" sldId="2147482440"/>
            <ac:spMk id="10" creationId="{65DB3B5D-2ED6-A8B9-F768-DF12C9E15A70}"/>
          </ac:spMkLst>
        </pc:spChg>
        <pc:spChg chg="add mod or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6" creationId="{9B063141-63C3-76F2-004F-1D94532FCA5E}"/>
          </ac:spMkLst>
        </pc:spChg>
        <pc:spChg chg="mod">
          <ac:chgData name="Anshul Makhija" userId="74e84cf5-e80f-45d7-8c00-f6ed9b57b944" providerId="ADAL" clId="{4EFF1AF4-8D68-4711-B452-0199DF47F26F}" dt="2025-11-13T17:45:18.265" v="283"/>
          <ac:spMkLst>
            <pc:docMk/>
            <pc:sldMk cId="3302188630" sldId="2147482440"/>
            <ac:spMk id="24" creationId="{88E2F843-CA20-CEDB-082C-A17AEB30ABEF}"/>
          </ac:spMkLst>
        </pc:spChg>
        <pc:spChg chg="mod">
          <ac:chgData name="Anshul Makhija" userId="74e84cf5-e80f-45d7-8c00-f6ed9b57b944" providerId="ADAL" clId="{4EFF1AF4-8D68-4711-B452-0199DF47F26F}" dt="2025-11-13T17:56:43.604" v="361" actId="207"/>
          <ac:spMkLst>
            <pc:docMk/>
            <pc:sldMk cId="3302188630" sldId="2147482440"/>
            <ac:spMk id="26" creationId="{5354DAF1-26C8-5858-95C9-C01DE5B067E2}"/>
          </ac:spMkLst>
        </pc:spChg>
        <pc:spChg chg="mod">
          <ac:chgData name="Anshul Makhija" userId="74e84cf5-e80f-45d7-8c00-f6ed9b57b944" providerId="ADAL" clId="{4EFF1AF4-8D68-4711-B452-0199DF47F26F}" dt="2025-11-13T17:56:43.604" v="361" actId="207"/>
          <ac:spMkLst>
            <pc:docMk/>
            <pc:sldMk cId="3302188630" sldId="2147482440"/>
            <ac:spMk id="28" creationId="{0BA94B44-176B-7BDF-D11F-A2E249ACD168}"/>
          </ac:spMkLst>
        </pc:spChg>
        <pc:spChg chg="del mod topLvl">
          <ac:chgData name="Anshul Makhija" userId="74e84cf5-e80f-45d7-8c00-f6ed9b57b944" providerId="ADAL" clId="{4EFF1AF4-8D68-4711-B452-0199DF47F26F}" dt="2025-11-13T17:51:03.811" v="328" actId="478"/>
          <ac:spMkLst>
            <pc:docMk/>
            <pc:sldMk cId="3302188630" sldId="2147482440"/>
            <ac:spMk id="30" creationId="{C7E9028B-83A8-E6B2-DADB-2BBE977B07A6}"/>
          </ac:spMkLst>
        </pc:spChg>
        <pc:spChg chg="del mod topLvl">
          <ac:chgData name="Anshul Makhija" userId="74e84cf5-e80f-45d7-8c00-f6ed9b57b944" providerId="ADAL" clId="{4EFF1AF4-8D68-4711-B452-0199DF47F26F}" dt="2025-11-13T17:51:07.007" v="329" actId="478"/>
          <ac:spMkLst>
            <pc:docMk/>
            <pc:sldMk cId="3302188630" sldId="2147482440"/>
            <ac:spMk id="31" creationId="{7285B984-268E-44E2-E980-D71BCDB589A6}"/>
          </ac:spMkLst>
        </pc:spChg>
        <pc:spChg chg="add mod or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32" creationId="{BB8AAEF3-CE17-5452-58D9-B7BDAE821B59}"/>
          </ac:spMkLst>
        </pc:spChg>
        <pc:spChg chg="add mod">
          <ac:chgData name="Anshul Makhija" userId="74e84cf5-e80f-45d7-8c00-f6ed9b57b944" providerId="ADAL" clId="{4EFF1AF4-8D68-4711-B452-0199DF47F26F}" dt="2025-11-13T17:55:05.561" v="347"/>
          <ac:spMkLst>
            <pc:docMk/>
            <pc:sldMk cId="3302188630" sldId="2147482440"/>
            <ac:spMk id="34" creationId="{4E9BDBA6-779C-EFF9-9575-BE2D7BA07503}"/>
          </ac:spMkLst>
        </pc:spChg>
        <pc:spChg chg="add mod">
          <ac:chgData name="Anshul Makhija" userId="74e84cf5-e80f-45d7-8c00-f6ed9b57b944" providerId="ADAL" clId="{4EFF1AF4-8D68-4711-B452-0199DF47F26F}" dt="2025-11-13T17:55:05.561" v="347"/>
          <ac:spMkLst>
            <pc:docMk/>
            <pc:sldMk cId="3302188630" sldId="2147482440"/>
            <ac:spMk id="35" creationId="{DD0DFA9A-231F-82C5-FE25-BBC2D20214FC}"/>
          </ac:spMkLst>
        </pc:spChg>
        <pc:spChg chg="add mod ord">
          <ac:chgData name="Anshul Makhija" userId="74e84cf5-e80f-45d7-8c00-f6ed9b57b944" providerId="ADAL" clId="{4EFF1AF4-8D68-4711-B452-0199DF47F26F}" dt="2025-11-13T18:01:39.192" v="392" actId="26606"/>
          <ac:spMkLst>
            <pc:docMk/>
            <pc:sldMk cId="3302188630" sldId="2147482440"/>
            <ac:spMk id="36" creationId="{E58DFC85-4A23-1DF4-BD9C-2D67916FD85B}"/>
          </ac:spMkLst>
        </pc:spChg>
        <pc:spChg chg="add mod or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37" creationId="{9297FAAC-01BD-753F-7115-81037735B9A1}"/>
          </ac:spMkLst>
        </pc:spChg>
        <pc:spChg chg="add mod or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38" creationId="{5CEF37DB-F685-2EBC-6603-FDCE2CF9402E}"/>
          </ac:spMkLst>
        </pc:spChg>
        <pc:spChg chg="add mod or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39" creationId="{AE2E4000-892E-9B58-F43A-CC78089A5616}"/>
          </ac:spMkLst>
        </pc:spChg>
        <pc:spChg chg="add del mod">
          <ac:chgData name="Anshul Makhija" userId="74e84cf5-e80f-45d7-8c00-f6ed9b57b944" providerId="ADAL" clId="{4EFF1AF4-8D68-4711-B452-0199DF47F26F}" dt="2025-11-13T18:01:21.560" v="384" actId="26606"/>
          <ac:spMkLst>
            <pc:docMk/>
            <pc:sldMk cId="3302188630" sldId="2147482440"/>
            <ac:spMk id="48" creationId="{6451C3D8-ED5B-4388-A1F5-F1D5C8D03E08}"/>
          </ac:spMkLst>
        </pc:spChg>
        <pc:spChg chg="add del mod">
          <ac:chgData name="Anshul Makhija" userId="74e84cf5-e80f-45d7-8c00-f6ed9b57b944" providerId="ADAL" clId="{4EFF1AF4-8D68-4711-B452-0199DF47F26F}" dt="2025-11-13T18:01:21.560" v="384" actId="26606"/>
          <ac:spMkLst>
            <pc:docMk/>
            <pc:sldMk cId="3302188630" sldId="2147482440"/>
            <ac:spMk id="58" creationId="{B655880E-2518-94FB-9D68-F7BAE3C485EA}"/>
          </ac:spMkLst>
        </pc:spChg>
        <pc:spChg chg="add del mod">
          <ac:chgData name="Anshul Makhija" userId="74e84cf5-e80f-45d7-8c00-f6ed9b57b944" providerId="ADAL" clId="{4EFF1AF4-8D68-4711-B452-0199DF47F26F}" dt="2025-11-13T18:01:21.560" v="384" actId="26606"/>
          <ac:spMkLst>
            <pc:docMk/>
            <pc:sldMk cId="3302188630" sldId="2147482440"/>
            <ac:spMk id="60" creationId="{DABE0FAB-9435-B21F-C54C-7F28EB91096F}"/>
          </ac:spMkLst>
        </pc:spChg>
        <pc:spChg chg="add del mod">
          <ac:chgData name="Anshul Makhija" userId="74e84cf5-e80f-45d7-8c00-f6ed9b57b944" providerId="ADAL" clId="{4EFF1AF4-8D68-4711-B452-0199DF47F26F}" dt="2025-11-13T18:01:26.980" v="386" actId="26606"/>
          <ac:spMkLst>
            <pc:docMk/>
            <pc:sldMk cId="3302188630" sldId="2147482440"/>
            <ac:spMk id="62" creationId="{E2D804C7-8984-1B6F-A678-F3187F127CC0}"/>
          </ac:spMkLst>
        </pc:spChg>
        <pc:spChg chg="add del mod">
          <ac:chgData name="Anshul Makhija" userId="74e84cf5-e80f-45d7-8c00-f6ed9b57b944" providerId="ADAL" clId="{4EFF1AF4-8D68-4711-B452-0199DF47F26F}" dt="2025-11-13T18:01:26.980" v="386" actId="26606"/>
          <ac:spMkLst>
            <pc:docMk/>
            <pc:sldMk cId="3302188630" sldId="2147482440"/>
            <ac:spMk id="64" creationId="{48474C69-F628-1D17-37BB-C780F4822FA3}"/>
          </ac:spMkLst>
        </pc:spChg>
        <pc:spChg chg="del mod">
          <ac:chgData name="Anshul Makhija" userId="74e84cf5-e80f-45d7-8c00-f6ed9b57b944" providerId="ADAL" clId="{4EFF1AF4-8D68-4711-B452-0199DF47F26F}" dt="2025-11-13T18:01:26.980" v="386" actId="26606"/>
          <ac:spMkLst>
            <pc:docMk/>
            <pc:sldMk cId="3302188630" sldId="2147482440"/>
            <ac:spMk id="67" creationId="{5233C52C-BEDB-C123-BCD1-4BC8D0D0A2B5}"/>
          </ac:spMkLst>
        </pc:spChg>
        <pc:spChg chg="add del mod">
          <ac:chgData name="Anshul Makhija" userId="74e84cf5-e80f-45d7-8c00-f6ed9b57b944" providerId="ADAL" clId="{4EFF1AF4-8D68-4711-B452-0199DF47F26F}" dt="2025-11-13T18:01:26.980" v="386" actId="26606"/>
          <ac:spMkLst>
            <pc:docMk/>
            <pc:sldMk cId="3302188630" sldId="2147482440"/>
            <ac:spMk id="68" creationId="{35C038F0-D58C-FDA3-F582-17404DFCD985}"/>
          </ac:spMkLst>
        </pc:spChg>
        <pc:spChg chg="add del mod">
          <ac:chgData name="Anshul Makhija" userId="74e84cf5-e80f-45d7-8c00-f6ed9b57b944" providerId="ADAL" clId="{4EFF1AF4-8D68-4711-B452-0199DF47F26F}" dt="2025-11-13T18:01:28.047" v="388" actId="26606"/>
          <ac:spMkLst>
            <pc:docMk/>
            <pc:sldMk cId="3302188630" sldId="2147482440"/>
            <ac:spMk id="73" creationId="{1ADAC0A5-806E-0557-C584-1D5C976F42AF}"/>
          </ac:spMkLst>
        </pc:spChg>
        <pc:spChg chg="add del mod">
          <ac:chgData name="Anshul Makhija" userId="74e84cf5-e80f-45d7-8c00-f6ed9b57b944" providerId="ADAL" clId="{4EFF1AF4-8D68-4711-B452-0199DF47F26F}" dt="2025-11-13T18:01:28.047" v="388" actId="26606"/>
          <ac:spMkLst>
            <pc:docMk/>
            <pc:sldMk cId="3302188630" sldId="2147482440"/>
            <ac:spMk id="75" creationId="{3C78F945-81AB-08C3-397D-1E7E42D6C7CB}"/>
          </ac:spMkLst>
        </pc:spChg>
        <pc:spChg chg="add del mod">
          <ac:chgData name="Anshul Makhija" userId="74e84cf5-e80f-45d7-8c00-f6ed9b57b944" providerId="ADAL" clId="{4EFF1AF4-8D68-4711-B452-0199DF47F26F}" dt="2025-11-13T18:01:28.047" v="388" actId="26606"/>
          <ac:spMkLst>
            <pc:docMk/>
            <pc:sldMk cId="3302188630" sldId="2147482440"/>
            <ac:spMk id="77" creationId="{1AE63039-5AB9-3DD4-9B1D-59FE1E5D63D7}"/>
          </ac:spMkLst>
        </pc:spChg>
        <pc:spChg chg="add del mod">
          <ac:chgData name="Anshul Makhija" userId="74e84cf5-e80f-45d7-8c00-f6ed9b57b944" providerId="ADAL" clId="{4EFF1AF4-8D68-4711-B452-0199DF47F26F}" dt="2025-11-13T18:01:28.047" v="388" actId="26606"/>
          <ac:spMkLst>
            <pc:docMk/>
            <pc:sldMk cId="3302188630" sldId="2147482440"/>
            <ac:spMk id="78" creationId="{4D807B01-6376-EAE0-81BB-7A6D4F2A1028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83" creationId="{EE6D9819-7C4C-CF78-E0B1-3AD8E3E0D3FE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84" creationId="{6451C3D8-ED5B-4388-A1F5-F1D5C8D03E08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86" creationId="{F646C179-1D1D-E681-0064-ED0DB0CACE3E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88" creationId="{B748946A-F909-7B3B-B87A-65F5A546ACFE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89" creationId="{B655880E-2518-94FB-9D68-F7BAE3C485EA}"/>
          </ac:spMkLst>
        </pc:spChg>
        <pc:spChg chg="add del mod">
          <ac:chgData name="Anshul Makhija" userId="74e84cf5-e80f-45d7-8c00-f6ed9b57b944" providerId="ADAL" clId="{4EFF1AF4-8D68-4711-B452-0199DF47F26F}" dt="2025-11-13T18:01:35.454" v="390" actId="26606"/>
          <ac:spMkLst>
            <pc:docMk/>
            <pc:sldMk cId="3302188630" sldId="2147482440"/>
            <ac:spMk id="90" creationId="{DABE0FAB-9435-B21F-C54C-7F28EB91096F}"/>
          </ac:spMkLst>
        </pc:spChg>
        <pc:spChg chg="add del mod">
          <ac:chgData name="Anshul Makhija" userId="74e84cf5-e80f-45d7-8c00-f6ed9b57b944" providerId="ADAL" clId="{4EFF1AF4-8D68-4711-B452-0199DF47F26F}" dt="2025-11-13T18:01:39.192" v="392" actId="26606"/>
          <ac:spMkLst>
            <pc:docMk/>
            <pc:sldMk cId="3302188630" sldId="2147482440"/>
            <ac:spMk id="92" creationId="{BC7B554F-ECC4-5989-F89B-877D9A4EB71F}"/>
          </ac:spMkLst>
        </pc:spChg>
        <pc:spChg chg="add del mod">
          <ac:chgData name="Anshul Makhija" userId="74e84cf5-e80f-45d7-8c00-f6ed9b57b944" providerId="ADAL" clId="{4EFF1AF4-8D68-4711-B452-0199DF47F26F}" dt="2025-11-13T18:01:39.192" v="392" actId="26606"/>
          <ac:spMkLst>
            <pc:docMk/>
            <pc:sldMk cId="3302188630" sldId="2147482440"/>
            <ac:spMk id="93" creationId="{1ADAC0A5-806E-0557-C584-1D5C976F42AF}"/>
          </ac:spMkLst>
        </pc:spChg>
        <pc:spChg chg="add del mod">
          <ac:chgData name="Anshul Makhija" userId="74e84cf5-e80f-45d7-8c00-f6ed9b57b944" providerId="ADAL" clId="{4EFF1AF4-8D68-4711-B452-0199DF47F26F}" dt="2025-11-13T18:01:39.192" v="392" actId="26606"/>
          <ac:spMkLst>
            <pc:docMk/>
            <pc:sldMk cId="3302188630" sldId="2147482440"/>
            <ac:spMk id="96" creationId="{3BB82C6E-D88D-C33E-353D-66A70508919B}"/>
          </ac:spMkLst>
        </pc:spChg>
        <pc:spChg chg="add del mod">
          <ac:chgData name="Anshul Makhija" userId="74e84cf5-e80f-45d7-8c00-f6ed9b57b944" providerId="ADAL" clId="{4EFF1AF4-8D68-4711-B452-0199DF47F26F}" dt="2025-11-13T18:01:39.192" v="392" actId="26606"/>
          <ac:spMkLst>
            <pc:docMk/>
            <pc:sldMk cId="3302188630" sldId="2147482440"/>
            <ac:spMk id="100" creationId="{5F76A8D0-E6FB-9336-04DF-892B6A76B707}"/>
          </ac:spMkLst>
        </pc:spChg>
        <pc:spChg chg="add del mod">
          <ac:chgData name="Anshul Makhija" userId="74e84cf5-e80f-45d7-8c00-f6ed9b57b944" providerId="ADAL" clId="{4EFF1AF4-8D68-4711-B452-0199DF47F26F}" dt="2025-11-13T18:01:41.465" v="394" actId="26606"/>
          <ac:spMkLst>
            <pc:docMk/>
            <pc:sldMk cId="3302188630" sldId="2147482440"/>
            <ac:spMk id="103" creationId="{EE6D9819-7C4C-CF78-E0B1-3AD8E3E0D3FE}"/>
          </ac:spMkLst>
        </pc:spChg>
        <pc:spChg chg="add del mod">
          <ac:chgData name="Anshul Makhija" userId="74e84cf5-e80f-45d7-8c00-f6ed9b57b944" providerId="ADAL" clId="{4EFF1AF4-8D68-4711-B452-0199DF47F26F}" dt="2025-11-13T18:01:41.465" v="394" actId="26606"/>
          <ac:spMkLst>
            <pc:docMk/>
            <pc:sldMk cId="3302188630" sldId="2147482440"/>
            <ac:spMk id="104" creationId="{6451C3D8-ED5B-4388-A1F5-F1D5C8D03E08}"/>
          </ac:spMkLst>
        </pc:spChg>
        <pc:spChg chg="add mod">
          <ac:chgData name="Anshul Makhija" userId="74e84cf5-e80f-45d7-8c00-f6ed9b57b944" providerId="ADAL" clId="{4EFF1AF4-8D68-4711-B452-0199DF47F26F}" dt="2025-11-13T18:01:39.344" v="393" actId="26606"/>
          <ac:spMkLst>
            <pc:docMk/>
            <pc:sldMk cId="3302188630" sldId="2147482440"/>
            <ac:spMk id="107" creationId="{F7E4AFB8-DD5F-DEA0-21F7-369052E61078}"/>
          </ac:spMkLst>
        </pc:spChg>
        <pc:spChg chg="del mod">
          <ac:chgData name="Anshul Makhija" userId="74e84cf5-e80f-45d7-8c00-f6ed9b57b944" providerId="ADAL" clId="{4EFF1AF4-8D68-4711-B452-0199DF47F26F}" dt="2025-11-13T18:01:41.465" v="394" actId="26606"/>
          <ac:spMkLst>
            <pc:docMk/>
            <pc:sldMk cId="3302188630" sldId="2147482440"/>
            <ac:spMk id="108" creationId="{B748946A-F909-7B3B-B87A-65F5A546ACFE}"/>
          </ac:spMkLst>
        </pc:spChg>
        <pc:spChg chg="add del mod">
          <ac:chgData name="Anshul Makhija" userId="74e84cf5-e80f-45d7-8c00-f6ed9b57b944" providerId="ADAL" clId="{4EFF1AF4-8D68-4711-B452-0199DF47F26F}" dt="2025-11-13T18:01:41.465" v="394" actId="26606"/>
          <ac:spMkLst>
            <pc:docMk/>
            <pc:sldMk cId="3302188630" sldId="2147482440"/>
            <ac:spMk id="109" creationId="{B655880E-2518-94FB-9D68-F7BAE3C485EA}"/>
          </ac:spMkLst>
        </pc:spChg>
        <pc:spChg chg="add del mod">
          <ac:chgData name="Anshul Makhija" userId="74e84cf5-e80f-45d7-8c00-f6ed9b57b944" providerId="ADAL" clId="{4EFF1AF4-8D68-4711-B452-0199DF47F26F}" dt="2025-11-13T18:01:41.465" v="394" actId="26606"/>
          <ac:spMkLst>
            <pc:docMk/>
            <pc:sldMk cId="3302188630" sldId="2147482440"/>
            <ac:spMk id="110" creationId="{DABE0FAB-9435-B21F-C54C-7F28EB91096F}"/>
          </ac:spMkLst>
        </pc:spChg>
        <pc:spChg chg="add del mo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114" creationId="{48474C69-F628-1D17-37BB-C780F4822FA3}"/>
          </ac:spMkLst>
        </pc:spChg>
        <pc:spChg chg="add del mo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115" creationId="{271DCD60-AFD8-BDCC-F09A-72ABFC5984D1}"/>
          </ac:spMkLst>
        </pc:spChg>
        <pc:spChg chg="add del mo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116" creationId="{C24A5E60-5C7E-A186-92F9-E4B42756FDAC}"/>
          </ac:spMkLst>
        </pc:spChg>
        <pc:spChg chg="add del mo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118" creationId="{35C038F0-D58C-FDA3-F582-17404DFCD985}"/>
          </ac:spMkLst>
        </pc:spChg>
        <pc:spChg chg="add del mod">
          <ac:chgData name="Anshul Makhija" userId="74e84cf5-e80f-45d7-8c00-f6ed9b57b944" providerId="ADAL" clId="{4EFF1AF4-8D68-4711-B452-0199DF47F26F}" dt="2025-11-13T18:01:42.662" v="396" actId="26606"/>
          <ac:spMkLst>
            <pc:docMk/>
            <pc:sldMk cId="3302188630" sldId="2147482440"/>
            <ac:spMk id="120" creationId="{DA0A10C4-6BA2-CB13-EAE8-89BEC6D0759D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22" creationId="{8B49AA92-367B-9A65-5346-42FB5A5D760A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24" creationId="{7E6FAEC1-4D23-39B1-B070-022BC7F7FC3A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27" creationId="{3A3BFD48-1B59-2D5E-2612-E0D6C2CBACC7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28" creationId="{28C41724-A8FA-7565-31BF-788101C8E6FC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29" creationId="{EDAE3468-1F5C-38F5-E718-005DD3B3F134}"/>
          </ac:spMkLst>
        </pc:spChg>
        <pc:spChg chg="add del mod">
          <ac:chgData name="Anshul Makhija" userId="74e84cf5-e80f-45d7-8c00-f6ed9b57b944" providerId="ADAL" clId="{4EFF1AF4-8D68-4711-B452-0199DF47F26F}" dt="2025-11-13T18:01:56.161" v="398" actId="26606"/>
          <ac:spMkLst>
            <pc:docMk/>
            <pc:sldMk cId="3302188630" sldId="2147482440"/>
            <ac:spMk id="130" creationId="{A047E0CB-C4EA-EB08-1242-03DEE302918B}"/>
          </ac:spMkLst>
        </pc:spChg>
        <pc:grpChg chg="add mod">
          <ac:chgData name="Anshul Makhija" userId="74e84cf5-e80f-45d7-8c00-f6ed9b57b944" providerId="ADAL" clId="{4EFF1AF4-8D68-4711-B452-0199DF47F26F}" dt="2025-11-13T17:45:18.265" v="283"/>
          <ac:grpSpMkLst>
            <pc:docMk/>
            <pc:sldMk cId="3302188630" sldId="2147482440"/>
            <ac:grpSpMk id="23" creationId="{ACB2BCA3-19B4-B792-52DD-FFC7A7DE98B5}"/>
          </ac:grpSpMkLst>
        </pc:grpChg>
        <pc:grpChg chg="add mod">
          <ac:chgData name="Anshul Makhija" userId="74e84cf5-e80f-45d7-8c00-f6ed9b57b944" providerId="ADAL" clId="{4EFF1AF4-8D68-4711-B452-0199DF47F26F}" dt="2025-11-13T17:54:49.950" v="346" actId="1076"/>
          <ac:grpSpMkLst>
            <pc:docMk/>
            <pc:sldMk cId="3302188630" sldId="2147482440"/>
            <ac:grpSpMk id="25" creationId="{8B7FDCE3-F5C0-311D-84AD-28B3C9697648}"/>
          </ac:grpSpMkLst>
        </pc:grpChg>
        <pc:grpChg chg="add mod">
          <ac:chgData name="Anshul Makhija" userId="74e84cf5-e80f-45d7-8c00-f6ed9b57b944" providerId="ADAL" clId="{4EFF1AF4-8D68-4711-B452-0199DF47F26F}" dt="2025-11-13T17:49:02.907" v="312" actId="1076"/>
          <ac:grpSpMkLst>
            <pc:docMk/>
            <pc:sldMk cId="3302188630" sldId="2147482440"/>
            <ac:grpSpMk id="27" creationId="{07742F6E-4F19-E782-85DE-93B2DF52A4D4}"/>
          </ac:grpSpMkLst>
        </pc:grpChg>
        <pc:grpChg chg="add del mod">
          <ac:chgData name="Anshul Makhija" userId="74e84cf5-e80f-45d7-8c00-f6ed9b57b944" providerId="ADAL" clId="{4EFF1AF4-8D68-4711-B452-0199DF47F26F}" dt="2025-11-13T17:51:03.811" v="328" actId="478"/>
          <ac:grpSpMkLst>
            <pc:docMk/>
            <pc:sldMk cId="3302188630" sldId="2147482440"/>
            <ac:grpSpMk id="29" creationId="{10805EC9-E427-8EC7-723E-2D00D1754231}"/>
          </ac:grpSpMkLst>
        </pc:grpChg>
        <pc:picChg chg="add del mod">
          <ac:chgData name="Anshul Makhija" userId="74e84cf5-e80f-45d7-8c00-f6ed9b57b944" providerId="ADAL" clId="{4EFF1AF4-8D68-4711-B452-0199DF47F26F}" dt="2025-11-13T17:46:39.575" v="289" actId="478"/>
          <ac:picMkLst>
            <pc:docMk/>
            <pc:sldMk cId="3302188630" sldId="2147482440"/>
            <ac:picMk id="4" creationId="{52248D36-FEB1-A9A0-EA09-8E1FEC507449}"/>
          </ac:picMkLst>
        </pc:picChg>
        <pc:picChg chg="del">
          <ac:chgData name="Anshul Makhija" userId="74e84cf5-e80f-45d7-8c00-f6ed9b57b944" providerId="ADAL" clId="{4EFF1AF4-8D68-4711-B452-0199DF47F26F}" dt="2025-11-13T17:55:44.201" v="352" actId="478"/>
          <ac:picMkLst>
            <pc:docMk/>
            <pc:sldMk cId="3302188630" sldId="2147482440"/>
            <ac:picMk id="8" creationId="{000AFA3D-543A-63D3-DA47-16C8EB0C01D0}"/>
          </ac:picMkLst>
        </pc:picChg>
        <pc:picChg chg="del">
          <ac:chgData name="Anshul Makhija" userId="74e84cf5-e80f-45d7-8c00-f6ed9b57b944" providerId="ADAL" clId="{4EFF1AF4-8D68-4711-B452-0199DF47F26F}" dt="2025-11-13T17:48:33.264" v="306" actId="478"/>
          <ac:picMkLst>
            <pc:docMk/>
            <pc:sldMk cId="3302188630" sldId="2147482440"/>
            <ac:picMk id="9" creationId="{4B555068-1D10-EC6B-AFD3-A99291B7EDD1}"/>
          </ac:picMkLst>
        </pc:picChg>
        <pc:picChg chg="del">
          <ac:chgData name="Anshul Makhija" userId="74e84cf5-e80f-45d7-8c00-f6ed9b57b944" providerId="ADAL" clId="{4EFF1AF4-8D68-4711-B452-0199DF47F26F}" dt="2025-11-13T17:55:46.542" v="353" actId="478"/>
          <ac:picMkLst>
            <pc:docMk/>
            <pc:sldMk cId="3302188630" sldId="2147482440"/>
            <ac:picMk id="11" creationId="{2E62CE87-7AF4-4436-D0AE-324F825F41F5}"/>
          </ac:picMkLst>
        </pc:picChg>
        <pc:picChg chg="del mod">
          <ac:chgData name="Anshul Makhija" userId="74e84cf5-e80f-45d7-8c00-f6ed9b57b944" providerId="ADAL" clId="{4EFF1AF4-8D68-4711-B452-0199DF47F26F}" dt="2025-11-13T17:58:59.152" v="382" actId="478"/>
          <ac:picMkLst>
            <pc:docMk/>
            <pc:sldMk cId="3302188630" sldId="2147482440"/>
            <ac:picMk id="12" creationId="{D2130D4F-A4BE-583E-A431-950DE5A5BE99}"/>
          </ac:picMkLst>
        </pc:picChg>
        <pc:picChg chg="del">
          <ac:chgData name="Anshul Makhija" userId="74e84cf5-e80f-45d7-8c00-f6ed9b57b944" providerId="ADAL" clId="{4EFF1AF4-8D68-4711-B452-0199DF47F26F}" dt="2025-11-13T17:54:41.809" v="343" actId="478"/>
          <ac:picMkLst>
            <pc:docMk/>
            <pc:sldMk cId="3302188630" sldId="2147482440"/>
            <ac:picMk id="13" creationId="{E76F2DC3-DE65-5CB6-6251-8ACA51BB6333}"/>
          </ac:picMkLst>
        </pc:picChg>
        <pc:picChg chg="del">
          <ac:chgData name="Anshul Makhija" userId="74e84cf5-e80f-45d7-8c00-f6ed9b57b944" providerId="ADAL" clId="{4EFF1AF4-8D68-4711-B452-0199DF47F26F}" dt="2025-11-13T17:55:47.773" v="354" actId="478"/>
          <ac:picMkLst>
            <pc:docMk/>
            <pc:sldMk cId="3302188630" sldId="2147482440"/>
            <ac:picMk id="14" creationId="{4D5E70A2-7D3A-E987-BA5C-438F6E0DC1C4}"/>
          </ac:picMkLst>
        </pc:picChg>
        <pc:picChg chg="del">
          <ac:chgData name="Anshul Makhija" userId="74e84cf5-e80f-45d7-8c00-f6ed9b57b944" providerId="ADAL" clId="{4EFF1AF4-8D68-4711-B452-0199DF47F26F}" dt="2025-11-13T17:55:48.657" v="355" actId="478"/>
          <ac:picMkLst>
            <pc:docMk/>
            <pc:sldMk cId="3302188630" sldId="2147482440"/>
            <ac:picMk id="15" creationId="{A5B473C2-C2C0-2745-36F9-C9C9833E69D5}"/>
          </ac:picMkLst>
        </pc:picChg>
        <pc:picChg chg="add del mod">
          <ac:chgData name="Anshul Makhija" userId="74e84cf5-e80f-45d7-8c00-f6ed9b57b944" providerId="ADAL" clId="{4EFF1AF4-8D68-4711-B452-0199DF47F26F}" dt="2025-11-13T17:48:18.680" v="304" actId="478"/>
          <ac:picMkLst>
            <pc:docMk/>
            <pc:sldMk cId="3302188630" sldId="2147482440"/>
            <ac:picMk id="17" creationId="{0CE63CBC-C0F6-FAB3-ADD8-1B778B266DDB}"/>
          </ac:picMkLst>
        </pc:picChg>
        <pc:picChg chg="add del mod">
          <ac:chgData name="Anshul Makhija" userId="74e84cf5-e80f-45d7-8c00-f6ed9b57b944" providerId="ADAL" clId="{4EFF1AF4-8D68-4711-B452-0199DF47F26F}" dt="2025-11-13T17:47:55.520" v="299" actId="478"/>
          <ac:picMkLst>
            <pc:docMk/>
            <pc:sldMk cId="3302188630" sldId="2147482440"/>
            <ac:picMk id="18" creationId="{43584295-2C50-A97B-76C7-476C9469BE23}"/>
          </ac:picMkLst>
        </pc:picChg>
        <pc:picChg chg="del">
          <ac:chgData name="Anshul Makhija" userId="74e84cf5-e80f-45d7-8c00-f6ed9b57b944" providerId="ADAL" clId="{4EFF1AF4-8D68-4711-B452-0199DF47F26F}" dt="2025-11-13T17:45:43.425" v="286" actId="478"/>
          <ac:picMkLst>
            <pc:docMk/>
            <pc:sldMk cId="3302188630" sldId="2147482440"/>
            <ac:picMk id="19" creationId="{7A43D582-BE8E-F098-AB9A-2717473B4909}"/>
          </ac:picMkLst>
        </pc:picChg>
        <pc:picChg chg="add del mod">
          <ac:chgData name="Anshul Makhija" userId="74e84cf5-e80f-45d7-8c00-f6ed9b57b944" providerId="ADAL" clId="{4EFF1AF4-8D68-4711-B452-0199DF47F26F}" dt="2025-11-13T17:49:07.807" v="313" actId="1076"/>
          <ac:picMkLst>
            <pc:docMk/>
            <pc:sldMk cId="3302188630" sldId="2147482440"/>
            <ac:picMk id="20" creationId="{72ED5AC6-439A-AB56-2089-4C8FF847A72B}"/>
          </ac:picMkLst>
        </pc:picChg>
        <pc:picChg chg="add del mod">
          <ac:chgData name="Anshul Makhija" userId="74e84cf5-e80f-45d7-8c00-f6ed9b57b944" providerId="ADAL" clId="{4EFF1AF4-8D68-4711-B452-0199DF47F26F}" dt="2025-11-13T17:46:37.379" v="288" actId="478"/>
          <ac:picMkLst>
            <pc:docMk/>
            <pc:sldMk cId="3302188630" sldId="2147482440"/>
            <ac:picMk id="21" creationId="{31AECAB7-50BC-1D9F-FFD3-2C201E3F372B}"/>
          </ac:picMkLst>
        </pc:picChg>
        <pc:picChg chg="del">
          <ac:chgData name="Anshul Makhija" userId="74e84cf5-e80f-45d7-8c00-f6ed9b57b944" providerId="ADAL" clId="{4EFF1AF4-8D68-4711-B452-0199DF47F26F}" dt="2025-11-13T17:48:31.642" v="305" actId="478"/>
          <ac:picMkLst>
            <pc:docMk/>
            <pc:sldMk cId="3302188630" sldId="2147482440"/>
            <ac:picMk id="22" creationId="{0A64A820-F2A1-B006-919B-3FB782C4E6B0}"/>
          </ac:picMkLst>
        </pc:picChg>
        <pc:picChg chg="add mod">
          <ac:chgData name="Anshul Makhija" userId="74e84cf5-e80f-45d7-8c00-f6ed9b57b944" providerId="ADAL" clId="{4EFF1AF4-8D68-4711-B452-0199DF47F26F}" dt="2025-11-13T17:55:05.561" v="347"/>
          <ac:picMkLst>
            <pc:docMk/>
            <pc:sldMk cId="3302188630" sldId="2147482440"/>
            <ac:picMk id="33" creationId="{3E7C9048-3C9B-24E8-CA1B-A044D2E4FDDA}"/>
          </ac:picMkLst>
        </pc:picChg>
      </pc:sldChg>
      <pc:sldChg chg="addSp delSp modSp new del mod ord">
        <pc:chgData name="Anshul Makhija" userId="74e84cf5-e80f-45d7-8c00-f6ed9b57b944" providerId="ADAL" clId="{4EFF1AF4-8D68-4711-B452-0199DF47F26F}" dt="2025-11-14T03:06:41.249" v="1023" actId="2696"/>
        <pc:sldMkLst>
          <pc:docMk/>
          <pc:sldMk cId="1813155427" sldId="2147482441"/>
        </pc:sldMkLst>
        <pc:spChg chg="del">
          <ac:chgData name="Anshul Makhija" userId="74e84cf5-e80f-45d7-8c00-f6ed9b57b944" providerId="ADAL" clId="{4EFF1AF4-8D68-4711-B452-0199DF47F26F}" dt="2025-11-13T18:07:07.729" v="400" actId="478"/>
          <ac:spMkLst>
            <pc:docMk/>
            <pc:sldMk cId="1813155427" sldId="2147482441"/>
            <ac:spMk id="2" creationId="{AB93BD21-8D54-BA3A-759D-ED7B45999E01}"/>
          </ac:spMkLst>
        </pc:spChg>
        <pc:spChg chg="add del mod">
          <ac:chgData name="Anshul Makhija" userId="74e84cf5-e80f-45d7-8c00-f6ed9b57b944" providerId="ADAL" clId="{4EFF1AF4-8D68-4711-B452-0199DF47F26F}" dt="2025-11-13T18:11:28.385" v="417" actId="478"/>
          <ac:spMkLst>
            <pc:docMk/>
            <pc:sldMk cId="1813155427" sldId="2147482441"/>
            <ac:spMk id="3" creationId="{C6B1584D-2552-E4AA-D4A2-0E554A524061}"/>
          </ac:spMkLst>
        </pc:spChg>
        <pc:spChg chg="add mod">
          <ac:chgData name="Anshul Makhija" userId="74e84cf5-e80f-45d7-8c00-f6ed9b57b944" providerId="ADAL" clId="{4EFF1AF4-8D68-4711-B452-0199DF47F26F}" dt="2025-11-13T23:38:48.742" v="944" actId="1076"/>
          <ac:spMkLst>
            <pc:docMk/>
            <pc:sldMk cId="1813155427" sldId="2147482441"/>
            <ac:spMk id="4" creationId="{BACC8E94-C96E-5863-3740-08CE03E2C42B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5" creationId="{524FDAA1-4B27-1F19-E8E3-9CE253D5F270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6" creationId="{CE9CD9A6-E152-7E61-FD90-3A0FE2056481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7" creationId="{1CA142D4-0D7D-5306-E03C-1A9978A0313D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8" creationId="{03CC61DF-AAC6-027B-DEBA-B8F16673FE16}"/>
          </ac:spMkLst>
        </pc:spChg>
        <pc:spChg chg="add del mod">
          <ac:chgData name="Anshul Makhija" userId="74e84cf5-e80f-45d7-8c00-f6ed9b57b944" providerId="ADAL" clId="{4EFF1AF4-8D68-4711-B452-0199DF47F26F}" dt="2025-11-13T18:22:49.530" v="502" actId="478"/>
          <ac:spMkLst>
            <pc:docMk/>
            <pc:sldMk cId="1813155427" sldId="2147482441"/>
            <ac:spMk id="9" creationId="{B4340CBE-89DA-57A4-3A5B-A31809A39B7A}"/>
          </ac:spMkLst>
        </pc:spChg>
        <pc:spChg chg="add del mod">
          <ac:chgData name="Anshul Makhija" userId="74e84cf5-e80f-45d7-8c00-f6ed9b57b944" providerId="ADAL" clId="{4EFF1AF4-8D68-4711-B452-0199DF47F26F}" dt="2025-11-13T18:22:47.862" v="501" actId="478"/>
          <ac:spMkLst>
            <pc:docMk/>
            <pc:sldMk cId="1813155427" sldId="2147482441"/>
            <ac:spMk id="10" creationId="{1EDD028D-47F4-E67F-0140-0DF88C0CB70D}"/>
          </ac:spMkLst>
        </pc:spChg>
        <pc:spChg chg="add mod">
          <ac:chgData name="Anshul Makhija" userId="74e84cf5-e80f-45d7-8c00-f6ed9b57b944" providerId="ADAL" clId="{4EFF1AF4-8D68-4711-B452-0199DF47F26F}" dt="2025-11-13T18:19:05.601" v="462" actId="2711"/>
          <ac:spMkLst>
            <pc:docMk/>
            <pc:sldMk cId="1813155427" sldId="2147482441"/>
            <ac:spMk id="11" creationId="{716DD610-81C7-5E53-B374-05C0CFB77A7F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12" creationId="{B764501C-8637-14EA-88DE-FE98071E6950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15" creationId="{ACD5D77F-D99A-5DD7-DD22-B827D85CA324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16" creationId="{6D432F0F-12AA-15F4-F4EC-3D0DC594E697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17" creationId="{31AD539C-C378-0C65-8616-7D2FACBC43A1}"/>
          </ac:spMkLst>
        </pc:spChg>
        <pc:spChg chg="add mod">
          <ac:chgData name="Anshul Makhija" userId="74e84cf5-e80f-45d7-8c00-f6ed9b57b944" providerId="ADAL" clId="{4EFF1AF4-8D68-4711-B452-0199DF47F26F}" dt="2025-11-13T23:37:26.973" v="932" actId="2711"/>
          <ac:spMkLst>
            <pc:docMk/>
            <pc:sldMk cId="1813155427" sldId="2147482441"/>
            <ac:spMk id="18" creationId="{4E46C777-AD32-9128-31AC-D9FE3B64F176}"/>
          </ac:spMkLst>
        </pc:spChg>
        <pc:spChg chg="add mod">
          <ac:chgData name="Anshul Makhija" userId="74e84cf5-e80f-45d7-8c00-f6ed9b57b944" providerId="ADAL" clId="{4EFF1AF4-8D68-4711-B452-0199DF47F26F}" dt="2025-11-13T18:13:26.563" v="436"/>
          <ac:spMkLst>
            <pc:docMk/>
            <pc:sldMk cId="1813155427" sldId="2147482441"/>
            <ac:spMk id="19" creationId="{68A6A091-C98C-D498-82AB-740B3F134D13}"/>
          </ac:spMkLst>
        </pc:spChg>
        <pc:graphicFrameChg chg="del">
          <ac:chgData name="Anshul Makhija" userId="74e84cf5-e80f-45d7-8c00-f6ed9b57b944" providerId="ADAL" clId="{4EFF1AF4-8D68-4711-B452-0199DF47F26F}" dt="2025-11-13T18:11:25.029" v="416" actId="478"/>
          <ac:graphicFrameMkLst>
            <pc:docMk/>
            <pc:sldMk cId="1813155427" sldId="2147482441"/>
            <ac:graphicFrameMk id="13" creationId="{E8B9CB6F-0C71-A3AF-8EF7-3509ACFF262E}"/>
          </ac:graphicFrameMkLst>
        </pc:graphicFrameChg>
        <pc:graphicFrameChg chg="del mod">
          <ac:chgData name="Anshul Makhija" userId="74e84cf5-e80f-45d7-8c00-f6ed9b57b944" providerId="ADAL" clId="{4EFF1AF4-8D68-4711-B452-0199DF47F26F}" dt="2025-11-13T18:11:32.283" v="418" actId="478"/>
          <ac:graphicFrameMkLst>
            <pc:docMk/>
            <pc:sldMk cId="1813155427" sldId="2147482441"/>
            <ac:graphicFrameMk id="14" creationId="{29BF930F-3495-EDF8-50F3-292A7B6208C1}"/>
          </ac:graphicFrameMkLst>
        </pc:graphicFrameChg>
      </pc:sldChg>
      <pc:sldChg chg="addSp delSp modSp new mod">
        <pc:chgData name="Anshul Makhija" userId="74e84cf5-e80f-45d7-8c00-f6ed9b57b944" providerId="ADAL" clId="{4EFF1AF4-8D68-4711-B452-0199DF47F26F}" dt="2025-11-14T04:13:12.338" v="1278" actId="1076"/>
        <pc:sldMkLst>
          <pc:docMk/>
          <pc:sldMk cId="306280345" sldId="2147482444"/>
        </pc:sldMkLst>
        <pc:spChg chg="del">
          <ac:chgData name="Anshul Makhija" userId="74e84cf5-e80f-45d7-8c00-f6ed9b57b944" providerId="ADAL" clId="{4EFF1AF4-8D68-4711-B452-0199DF47F26F}" dt="2025-11-13T20:50:24.453" v="508" actId="478"/>
          <ac:spMkLst>
            <pc:docMk/>
            <pc:sldMk cId="306280345" sldId="2147482444"/>
            <ac:spMk id="2" creationId="{84D5A861-5673-8739-64D0-08BA017F8F05}"/>
          </ac:spMkLst>
        </pc:spChg>
        <pc:spChg chg="mod">
          <ac:chgData name="Anshul Makhija" userId="74e84cf5-e80f-45d7-8c00-f6ed9b57b944" providerId="ADAL" clId="{4EFF1AF4-8D68-4711-B452-0199DF47F26F}" dt="2025-11-13T23:17:02.463" v="869" actId="2711"/>
          <ac:spMkLst>
            <pc:docMk/>
            <pc:sldMk cId="306280345" sldId="2147482444"/>
            <ac:spMk id="4" creationId="{2687CCD7-073C-985C-0F39-6D4E6AAEF322}"/>
          </ac:spMkLst>
        </pc:spChg>
        <pc:spChg chg="mod">
          <ac:chgData name="Anshul Makhija" userId="74e84cf5-e80f-45d7-8c00-f6ed9b57b944" providerId="ADAL" clId="{4EFF1AF4-8D68-4711-B452-0199DF47F26F}" dt="2025-11-13T20:51:29.219" v="513"/>
          <ac:spMkLst>
            <pc:docMk/>
            <pc:sldMk cId="306280345" sldId="2147482444"/>
            <ac:spMk id="7" creationId="{77A1670C-1B22-DE4B-2683-1542CA0850BF}"/>
          </ac:spMkLst>
        </pc:spChg>
        <pc:spChg chg="mod">
          <ac:chgData name="Anshul Makhija" userId="74e84cf5-e80f-45d7-8c00-f6ed9b57b944" providerId="ADAL" clId="{4EFF1AF4-8D68-4711-B452-0199DF47F26F}" dt="2025-11-13T23:17:02.463" v="869" actId="2711"/>
          <ac:spMkLst>
            <pc:docMk/>
            <pc:sldMk cId="306280345" sldId="2147482444"/>
            <ac:spMk id="8" creationId="{8F7459F5-15B4-2236-5EB2-B2E78B7FA262}"/>
          </ac:spMkLst>
        </pc:spChg>
        <pc:spChg chg="mod">
          <ac:chgData name="Anshul Makhija" userId="74e84cf5-e80f-45d7-8c00-f6ed9b57b944" providerId="ADAL" clId="{4EFF1AF4-8D68-4711-B452-0199DF47F26F}" dt="2025-11-13T23:17:02.463" v="869" actId="2711"/>
          <ac:spMkLst>
            <pc:docMk/>
            <pc:sldMk cId="306280345" sldId="2147482444"/>
            <ac:spMk id="10" creationId="{D93DAB2D-42C3-AFE3-2E48-93944C19A8EF}"/>
          </ac:spMkLst>
        </pc:spChg>
        <pc:spChg chg="mod">
          <ac:chgData name="Anshul Makhija" userId="74e84cf5-e80f-45d7-8c00-f6ed9b57b944" providerId="ADAL" clId="{4EFF1AF4-8D68-4711-B452-0199DF47F26F}" dt="2025-11-13T23:17:02.463" v="869" actId="2711"/>
          <ac:spMkLst>
            <pc:docMk/>
            <pc:sldMk cId="306280345" sldId="2147482444"/>
            <ac:spMk id="13" creationId="{9C83A708-5E74-65CA-73BB-735B26A158A5}"/>
          </ac:spMkLst>
        </pc:spChg>
        <pc:spChg chg="mod">
          <ac:chgData name="Anshul Makhija" userId="74e84cf5-e80f-45d7-8c00-f6ed9b57b944" providerId="ADAL" clId="{4EFF1AF4-8D68-4711-B452-0199DF47F26F}" dt="2025-11-13T23:17:02.463" v="869" actId="2711"/>
          <ac:spMkLst>
            <pc:docMk/>
            <pc:sldMk cId="306280345" sldId="2147482444"/>
            <ac:spMk id="17" creationId="{6658BE0B-F587-50EC-F830-663A123B04BF}"/>
          </ac:spMkLst>
        </pc:spChg>
        <pc:spChg chg="add mod">
          <ac:chgData name="Anshul Makhija" userId="74e84cf5-e80f-45d7-8c00-f6ed9b57b944" providerId="ADAL" clId="{4EFF1AF4-8D68-4711-B452-0199DF47F26F}" dt="2025-11-13T23:32:35.878" v="926" actId="1076"/>
          <ac:spMkLst>
            <pc:docMk/>
            <pc:sldMk cId="306280345" sldId="2147482444"/>
            <ac:spMk id="18" creationId="{0BD03AFC-2F55-B5E4-FD2F-219F841189C6}"/>
          </ac:spMkLst>
        </pc:spChg>
        <pc:spChg chg="add mod">
          <ac:chgData name="Anshul Makhija" userId="74e84cf5-e80f-45d7-8c00-f6ed9b57b944" providerId="ADAL" clId="{4EFF1AF4-8D68-4711-B452-0199DF47F26F}" dt="2025-11-14T04:12:48.320" v="1276" actId="1076"/>
          <ac:spMkLst>
            <pc:docMk/>
            <pc:sldMk cId="306280345" sldId="2147482444"/>
            <ac:spMk id="19" creationId="{0E5BF2E6-ECBF-5524-6FA4-59BE6D63FFE7}"/>
          </ac:spMkLst>
        </pc:spChg>
        <pc:spChg chg="add mod">
          <ac:chgData name="Anshul Makhija" userId="74e84cf5-e80f-45d7-8c00-f6ed9b57b944" providerId="ADAL" clId="{4EFF1AF4-8D68-4711-B452-0199DF47F26F}" dt="2025-11-13T23:32:35.878" v="926" actId="1076"/>
          <ac:spMkLst>
            <pc:docMk/>
            <pc:sldMk cId="306280345" sldId="2147482444"/>
            <ac:spMk id="20" creationId="{DA34DA31-0870-33B9-5482-001432E688FA}"/>
          </ac:spMkLst>
        </pc:spChg>
        <pc:spChg chg="add mod">
          <ac:chgData name="Anshul Makhija" userId="74e84cf5-e80f-45d7-8c00-f6ed9b57b944" providerId="ADAL" clId="{4EFF1AF4-8D68-4711-B452-0199DF47F26F}" dt="2025-11-14T04:12:58.339" v="1277" actId="1076"/>
          <ac:spMkLst>
            <pc:docMk/>
            <pc:sldMk cId="306280345" sldId="2147482444"/>
            <ac:spMk id="21" creationId="{ACCE9B30-BE46-CCED-54BE-4DB385E192C2}"/>
          </ac:spMkLst>
        </pc:spChg>
        <pc:spChg chg="add mod">
          <ac:chgData name="Anshul Makhija" userId="74e84cf5-e80f-45d7-8c00-f6ed9b57b944" providerId="ADAL" clId="{4EFF1AF4-8D68-4711-B452-0199DF47F26F}" dt="2025-11-13T23:32:35.878" v="926" actId="1076"/>
          <ac:spMkLst>
            <pc:docMk/>
            <pc:sldMk cId="306280345" sldId="2147482444"/>
            <ac:spMk id="22" creationId="{112E8E80-8579-A705-497E-6EA8FCAF6315}"/>
          </ac:spMkLst>
        </pc:spChg>
        <pc:spChg chg="mod">
          <ac:chgData name="Anshul Makhija" userId="74e84cf5-e80f-45d7-8c00-f6ed9b57b944" providerId="ADAL" clId="{4EFF1AF4-8D68-4711-B452-0199DF47F26F}" dt="2025-11-14T04:13:12.338" v="1278" actId="1076"/>
          <ac:spMkLst>
            <pc:docMk/>
            <pc:sldMk cId="306280345" sldId="2147482444"/>
            <ac:spMk id="23" creationId="{2BF62B42-F5D6-B60D-A968-A74CE92514CF}"/>
          </ac:spMkLst>
        </pc:spChg>
        <pc:spChg chg="mod">
          <ac:chgData name="Anshul Makhija" userId="74e84cf5-e80f-45d7-8c00-f6ed9b57b944" providerId="ADAL" clId="{4EFF1AF4-8D68-4711-B452-0199DF47F26F}" dt="2025-11-14T02:51:42.639" v="979" actId="1076"/>
          <ac:spMkLst>
            <pc:docMk/>
            <pc:sldMk cId="306280345" sldId="2147482444"/>
            <ac:spMk id="24" creationId="{A5414C2B-40F1-B000-679E-D547FA355C45}"/>
          </ac:spMkLst>
        </pc:spChg>
        <pc:grpChg chg="mod">
          <ac:chgData name="Anshul Makhija" userId="74e84cf5-e80f-45d7-8c00-f6ed9b57b944" providerId="ADAL" clId="{4EFF1AF4-8D68-4711-B452-0199DF47F26F}" dt="2025-11-13T23:32:35.878" v="926" actId="1076"/>
          <ac:grpSpMkLst>
            <pc:docMk/>
            <pc:sldMk cId="306280345" sldId="2147482444"/>
            <ac:grpSpMk id="3" creationId="{C1A4ACC1-D853-4184-891D-F809E36C6C96}"/>
          </ac:grpSpMkLst>
        </pc:grpChg>
        <pc:grpChg chg="mod">
          <ac:chgData name="Anshul Makhija" userId="74e84cf5-e80f-45d7-8c00-f6ed9b57b944" providerId="ADAL" clId="{4EFF1AF4-8D68-4711-B452-0199DF47F26F}" dt="2025-11-13T23:32:35.878" v="926" actId="1076"/>
          <ac:grpSpMkLst>
            <pc:docMk/>
            <pc:sldMk cId="306280345" sldId="2147482444"/>
            <ac:grpSpMk id="6" creationId="{4076B3AA-24EC-43F4-2837-AC0162F4BB4F}"/>
          </ac:grpSpMkLst>
        </pc:grpChg>
        <pc:grpChg chg="mod">
          <ac:chgData name="Anshul Makhija" userId="74e84cf5-e80f-45d7-8c00-f6ed9b57b944" providerId="ADAL" clId="{4EFF1AF4-8D68-4711-B452-0199DF47F26F}" dt="2025-11-13T23:32:35.878" v="926" actId="1076"/>
          <ac:grpSpMkLst>
            <pc:docMk/>
            <pc:sldMk cId="306280345" sldId="2147482444"/>
            <ac:grpSpMk id="12" creationId="{3CC56F31-5625-907B-853A-6F87060411FD}"/>
          </ac:grpSpMkLst>
        </pc:grpChg>
        <pc:grpChg chg="mod">
          <ac:chgData name="Anshul Makhija" userId="74e84cf5-e80f-45d7-8c00-f6ed9b57b944" providerId="ADAL" clId="{4EFF1AF4-8D68-4711-B452-0199DF47F26F}" dt="2025-11-13T23:32:35.878" v="926" actId="1076"/>
          <ac:grpSpMkLst>
            <pc:docMk/>
            <pc:sldMk cId="306280345" sldId="2147482444"/>
            <ac:grpSpMk id="14" creationId="{60EB8CCC-60EF-C86E-E8CA-931B1E4C9047}"/>
          </ac:grpSpMkLst>
        </pc:grpChg>
      </pc:sldChg>
      <pc:sldChg chg="add del">
        <pc:chgData name="Anshul Makhija" userId="74e84cf5-e80f-45d7-8c00-f6ed9b57b944" providerId="ADAL" clId="{4EFF1AF4-8D68-4711-B452-0199DF47F26F}" dt="2025-11-13T20:51:45.007" v="516" actId="2696"/>
        <pc:sldMkLst>
          <pc:docMk/>
          <pc:sldMk cId="0" sldId="2147482445"/>
        </pc:sldMkLst>
      </pc:sldChg>
      <pc:sldChg chg="addSp delSp modSp new mod">
        <pc:chgData name="Anshul Makhija" userId="74e84cf5-e80f-45d7-8c00-f6ed9b57b944" providerId="ADAL" clId="{4EFF1AF4-8D68-4711-B452-0199DF47F26F}" dt="2025-11-14T03:12:02.822" v="1024" actId="1076"/>
        <pc:sldMkLst>
          <pc:docMk/>
          <pc:sldMk cId="2656416281" sldId="2147482445"/>
        </pc:sldMkLst>
        <pc:spChg chg="del">
          <ac:chgData name="Anshul Makhija" userId="74e84cf5-e80f-45d7-8c00-f6ed9b57b944" providerId="ADAL" clId="{4EFF1AF4-8D68-4711-B452-0199DF47F26F}" dt="2025-11-13T20:54:30.942" v="524" actId="478"/>
          <ac:spMkLst>
            <pc:docMk/>
            <pc:sldMk cId="2656416281" sldId="2147482445"/>
            <ac:spMk id="2" creationId="{840EF087-E18C-EB0A-695D-759C4B3237B4}"/>
          </ac:spMkLst>
        </pc:spChg>
        <pc:spChg chg="mod">
          <ac:chgData name="Anshul Makhija" userId="74e84cf5-e80f-45d7-8c00-f6ed9b57b944" providerId="ADAL" clId="{4EFF1AF4-8D68-4711-B452-0199DF47F26F}" dt="2025-11-13T20:54:46.775" v="525"/>
          <ac:spMkLst>
            <pc:docMk/>
            <pc:sldMk cId="2656416281" sldId="2147482445"/>
            <ac:spMk id="4" creationId="{340F2263-2120-8EFD-69DD-8EF89BC01413}"/>
          </ac:spMkLst>
        </pc:spChg>
        <pc:spChg chg="mod">
          <ac:chgData name="Anshul Makhija" userId="74e84cf5-e80f-45d7-8c00-f6ed9b57b944" providerId="ADAL" clId="{4EFF1AF4-8D68-4711-B452-0199DF47F26F}" dt="2025-11-13T20:54:46.775" v="525"/>
          <ac:spMkLst>
            <pc:docMk/>
            <pc:sldMk cId="2656416281" sldId="2147482445"/>
            <ac:spMk id="7" creationId="{1DBC5F55-F96B-21B6-2073-99C274AF33F8}"/>
          </ac:spMkLst>
        </pc:spChg>
        <pc:spChg chg="mod">
          <ac:chgData name="Anshul Makhija" userId="74e84cf5-e80f-45d7-8c00-f6ed9b57b944" providerId="ADAL" clId="{4EFF1AF4-8D68-4711-B452-0199DF47F26F}" dt="2025-11-13T20:54:46.775" v="525"/>
          <ac:spMkLst>
            <pc:docMk/>
            <pc:sldMk cId="2656416281" sldId="2147482445"/>
            <ac:spMk id="13" creationId="{8221D30F-A95B-3F91-16E2-F1B4F2D65842}"/>
          </ac:spMkLst>
        </pc:spChg>
        <pc:spChg chg="mod">
          <ac:chgData name="Anshul Makhija" userId="74e84cf5-e80f-45d7-8c00-f6ed9b57b944" providerId="ADAL" clId="{4EFF1AF4-8D68-4711-B452-0199DF47F26F}" dt="2025-11-13T20:54:46.775" v="525"/>
          <ac:spMkLst>
            <pc:docMk/>
            <pc:sldMk cId="2656416281" sldId="2147482445"/>
            <ac:spMk id="15" creationId="{20D6D196-1658-A2E5-1712-7E1E7AE54E77}"/>
          </ac:spMkLst>
        </pc:spChg>
        <pc:spChg chg="mod">
          <ac:chgData name="Anshul Makhija" userId="74e84cf5-e80f-45d7-8c00-f6ed9b57b944" providerId="ADAL" clId="{4EFF1AF4-8D68-4711-B452-0199DF47F26F}" dt="2025-11-13T20:54:46.775" v="525"/>
          <ac:spMkLst>
            <pc:docMk/>
            <pc:sldMk cId="2656416281" sldId="2147482445"/>
            <ac:spMk id="17" creationId="{CB6096DA-BDC9-6790-1BC1-97B2AB577F58}"/>
          </ac:spMkLst>
        </pc:spChg>
        <pc:spChg chg="del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18" creationId="{24403C82-E0D5-3486-7CE7-8D4B09FDA0F4}"/>
          </ac:spMkLst>
        </pc:spChg>
        <pc:spChg chg="add del mod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19" creationId="{60498FC0-678C-DBD9-92DB-87C5A2E3E871}"/>
          </ac:spMkLst>
        </pc:spChg>
        <pc:spChg chg="add del mod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20" creationId="{5443464B-3E07-9ABB-9181-0C33D93E7BB0}"/>
          </ac:spMkLst>
        </pc:spChg>
        <pc:spChg chg="add del mod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21" creationId="{580DD004-5340-CC1A-BB8C-E9B689E1376D}"/>
          </ac:spMkLst>
        </pc:spChg>
        <pc:spChg chg="add del mod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22" creationId="{13EC571D-25B8-209E-FBE3-3B0F45FC5D9F}"/>
          </ac:spMkLst>
        </pc:spChg>
        <pc:spChg chg="del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23" creationId="{0A4311A5-07E9-0C4E-5BD2-507AD8A1F897}"/>
          </ac:spMkLst>
        </pc:spChg>
        <pc:spChg chg="add del mod">
          <ac:chgData name="Anshul Makhija" userId="74e84cf5-e80f-45d7-8c00-f6ed9b57b944" providerId="ADAL" clId="{4EFF1AF4-8D68-4711-B452-0199DF47F26F}" dt="2025-11-13T20:54:51.625" v="526" actId="478"/>
          <ac:spMkLst>
            <pc:docMk/>
            <pc:sldMk cId="2656416281" sldId="2147482445"/>
            <ac:spMk id="24" creationId="{EA325163-B9AB-5FE6-6FBB-7990CAFAC563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27" creationId="{602D1DD2-002D-BEE6-C771-2B5CD08B5E91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29" creationId="{E7F9F432-0407-55F4-E50D-1CCED9F25941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32" creationId="{C13C4724-0577-9065-6DE4-87FA7411DDDC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33" creationId="{81AAE504-82AC-604F-196A-FDF9D63DD057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35" creationId="{61200190-9776-0B7F-B14D-B6FAA1FA0B49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37" creationId="{8F15E0A8-E9EF-46A8-B44E-1006937145AA}"/>
          </ac:spMkLst>
        </pc:spChg>
        <pc:spChg chg="mod">
          <ac:chgData name="Anshul Makhija" userId="74e84cf5-e80f-45d7-8c00-f6ed9b57b944" providerId="ADAL" clId="{4EFF1AF4-8D68-4711-B452-0199DF47F26F}" dt="2025-11-13T20:55:15.854" v="527"/>
          <ac:spMkLst>
            <pc:docMk/>
            <pc:sldMk cId="2656416281" sldId="2147482445"/>
            <ac:spMk id="39" creationId="{F1C9FAAB-B48B-90FB-4EED-06B183BE0571}"/>
          </ac:spMkLst>
        </pc:spChg>
        <pc:spChg chg="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0" creationId="{50626595-7D7C-3940-12FD-24BE71FA3215}"/>
          </ac:spMkLst>
        </pc:spChg>
        <pc:spChg chg="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1" creationId="{B60E6ADA-1478-4354-8BE2-703AED9DD47C}"/>
          </ac:spMkLst>
        </pc:spChg>
        <pc:spChg chg="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2" creationId="{85948D0B-7A5A-4EEF-64E2-B2339EDD8031}"/>
          </ac:spMkLst>
        </pc:spChg>
        <pc:spChg chg="add 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3" creationId="{5C2E4B2F-04D7-68EA-88B9-E1192C75E1C9}"/>
          </ac:spMkLst>
        </pc:spChg>
        <pc:spChg chg="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4" creationId="{601C619E-2188-2B7E-AB08-C07029405E24}"/>
          </ac:spMkLst>
        </pc:spChg>
        <pc:spChg chg="add 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5" creationId="{DA858915-1077-75BF-D90E-279DF97D6B57}"/>
          </ac:spMkLst>
        </pc:spChg>
        <pc:spChg chg="add mod">
          <ac:chgData name="Anshul Makhija" userId="74e84cf5-e80f-45d7-8c00-f6ed9b57b944" providerId="ADAL" clId="{4EFF1AF4-8D68-4711-B452-0199DF47F26F}" dt="2025-11-13T20:55:26.260" v="531" actId="1076"/>
          <ac:spMkLst>
            <pc:docMk/>
            <pc:sldMk cId="2656416281" sldId="2147482445"/>
            <ac:spMk id="46" creationId="{433AAB04-5D8A-8471-3DB3-15D12CE55232}"/>
          </ac:spMkLst>
        </pc:spChg>
        <pc:spChg chg="mod">
          <ac:chgData name="Anshul Makhija" userId="74e84cf5-e80f-45d7-8c00-f6ed9b57b944" providerId="ADAL" clId="{4EFF1AF4-8D68-4711-B452-0199DF47F26F}" dt="2025-11-13T23:25:32.964" v="907" actId="2711"/>
          <ac:spMkLst>
            <pc:docMk/>
            <pc:sldMk cId="2656416281" sldId="2147482445"/>
            <ac:spMk id="49" creationId="{9DF691CB-B932-561E-6C2D-EE3D8B682148}"/>
          </ac:spMkLst>
        </pc:spChg>
        <pc:spChg chg="mod">
          <ac:chgData name="Anshul Makhija" userId="74e84cf5-e80f-45d7-8c00-f6ed9b57b944" providerId="ADAL" clId="{4EFF1AF4-8D68-4711-B452-0199DF47F26F}" dt="2025-11-13T23:25:32.964" v="907" actId="2711"/>
          <ac:spMkLst>
            <pc:docMk/>
            <pc:sldMk cId="2656416281" sldId="2147482445"/>
            <ac:spMk id="51" creationId="{0FEA7E74-5668-A809-0932-254B913E4967}"/>
          </ac:spMkLst>
        </pc:spChg>
        <pc:spChg chg="mod">
          <ac:chgData name="Anshul Makhija" userId="74e84cf5-e80f-45d7-8c00-f6ed9b57b944" providerId="ADAL" clId="{4EFF1AF4-8D68-4711-B452-0199DF47F26F}" dt="2025-11-13T23:25:32.964" v="907" actId="2711"/>
          <ac:spMkLst>
            <pc:docMk/>
            <pc:sldMk cId="2656416281" sldId="2147482445"/>
            <ac:spMk id="52" creationId="{F0E04ECC-7AAA-10F5-6AA8-B2E1867D0162}"/>
          </ac:spMkLst>
        </pc:spChg>
        <pc:spChg chg="mod">
          <ac:chgData name="Anshul Makhija" userId="74e84cf5-e80f-45d7-8c00-f6ed9b57b944" providerId="ADAL" clId="{4EFF1AF4-8D68-4711-B452-0199DF47F26F}" dt="2025-11-13T23:25:32.964" v="907" actId="2711"/>
          <ac:spMkLst>
            <pc:docMk/>
            <pc:sldMk cId="2656416281" sldId="2147482445"/>
            <ac:spMk id="54" creationId="{B69E8F8A-F5C0-139D-AA7A-1E514B73CAE0}"/>
          </ac:spMkLst>
        </pc:spChg>
        <pc:spChg chg="mod">
          <ac:chgData name="Anshul Makhija" userId="74e84cf5-e80f-45d7-8c00-f6ed9b57b944" providerId="ADAL" clId="{4EFF1AF4-8D68-4711-B452-0199DF47F26F}" dt="2025-11-13T23:25:32.964" v="907" actId="2711"/>
          <ac:spMkLst>
            <pc:docMk/>
            <pc:sldMk cId="2656416281" sldId="2147482445"/>
            <ac:spMk id="59" creationId="{17A539E8-F069-6F45-EF12-41A7B998E194}"/>
          </ac:spMkLst>
        </pc:spChg>
        <pc:spChg chg="mod">
          <ac:chgData name="Anshul Makhija" userId="74e84cf5-e80f-45d7-8c00-f6ed9b57b944" providerId="ADAL" clId="{4EFF1AF4-8D68-4711-B452-0199DF47F26F}" dt="2025-11-13T22:00:23.669" v="654" actId="3062"/>
          <ac:spMkLst>
            <pc:docMk/>
            <pc:sldMk cId="2656416281" sldId="2147482445"/>
            <ac:spMk id="61" creationId="{556918BF-282D-8808-5205-729A25E35F21}"/>
          </ac:spMkLst>
        </pc:spChg>
        <pc:spChg chg="add 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2" creationId="{A529ED38-C788-3EAB-09A0-817E8343CD01}"/>
          </ac:spMkLst>
        </pc:spChg>
        <pc:spChg chg="add 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3" creationId="{4B2D337A-17E0-D1E6-CC6B-6D3B29E708E0}"/>
          </ac:spMkLst>
        </pc:spChg>
        <pc:spChg chg="add 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4" creationId="{555F1A23-80E8-BA53-B95C-73AA8952D27E}"/>
          </ac:spMkLst>
        </pc:spChg>
        <pc:spChg chg="add 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5" creationId="{E1927C4F-D132-9F02-C94C-35CF51025BEF}"/>
          </ac:spMkLst>
        </pc:spChg>
        <pc:spChg chg="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6" creationId="{EFED7ECB-25FE-A402-8A82-93DD30EE8EEE}"/>
          </ac:spMkLst>
        </pc:spChg>
        <pc:spChg chg="mod">
          <ac:chgData name="Anshul Makhija" userId="74e84cf5-e80f-45d7-8c00-f6ed9b57b944" providerId="ADAL" clId="{4EFF1AF4-8D68-4711-B452-0199DF47F26F}" dt="2025-11-13T23:33:09.733" v="928" actId="1076"/>
          <ac:spMkLst>
            <pc:docMk/>
            <pc:sldMk cId="2656416281" sldId="2147482445"/>
            <ac:spMk id="67" creationId="{6FB820CE-0693-938E-15A2-99DAE15630E9}"/>
          </ac:spMkLst>
        </pc:spChg>
        <pc:spChg chg="add mod">
          <ac:chgData name="Anshul Makhija" userId="74e84cf5-e80f-45d7-8c00-f6ed9b57b944" providerId="ADAL" clId="{4EFF1AF4-8D68-4711-B452-0199DF47F26F}" dt="2025-11-14T03:12:02.822" v="1024" actId="1076"/>
          <ac:spMkLst>
            <pc:docMk/>
            <pc:sldMk cId="2656416281" sldId="2147482445"/>
            <ac:spMk id="68" creationId="{E2360F98-47C6-29F0-253E-736C59B5ABB2}"/>
          </ac:spMkLst>
        </pc:spChg>
        <pc:grpChg chg="del">
          <ac:chgData name="Anshul Makhija" userId="74e84cf5-e80f-45d7-8c00-f6ed9b57b944" providerId="ADAL" clId="{4EFF1AF4-8D68-4711-B452-0199DF47F26F}" dt="2025-11-13T20:54:51.625" v="526" actId="478"/>
          <ac:grpSpMkLst>
            <pc:docMk/>
            <pc:sldMk cId="2656416281" sldId="2147482445"/>
            <ac:grpSpMk id="6" creationId="{42330202-3B3B-4F4B-6BE3-035EC5D67331}"/>
          </ac:grpSpMkLst>
        </pc:grpChg>
        <pc:grpChg chg="del">
          <ac:chgData name="Anshul Makhija" userId="74e84cf5-e80f-45d7-8c00-f6ed9b57b944" providerId="ADAL" clId="{4EFF1AF4-8D68-4711-B452-0199DF47F26F}" dt="2025-11-13T20:54:51.625" v="526" actId="478"/>
          <ac:grpSpMkLst>
            <pc:docMk/>
            <pc:sldMk cId="2656416281" sldId="2147482445"/>
            <ac:grpSpMk id="14" creationId="{85B89876-978A-1907-6AAA-07D5CDE71AE1}"/>
          </ac:grpSpMkLst>
        </pc:grpChg>
        <pc:grpChg chg="del">
          <ac:chgData name="Anshul Makhija" userId="74e84cf5-e80f-45d7-8c00-f6ed9b57b944" providerId="ADAL" clId="{4EFF1AF4-8D68-4711-B452-0199DF47F26F}" dt="2025-11-13T20:54:51.625" v="526" actId="478"/>
          <ac:grpSpMkLst>
            <pc:docMk/>
            <pc:sldMk cId="2656416281" sldId="2147482445"/>
            <ac:grpSpMk id="16" creationId="{B7FA625C-EDF7-8EFF-9A57-A2F3E8BB72B3}"/>
          </ac:grpSpMkLst>
        </pc:grpChg>
        <pc:grpChg chg="mod">
          <ac:chgData name="Anshul Makhija" userId="74e84cf5-e80f-45d7-8c00-f6ed9b57b944" providerId="ADAL" clId="{4EFF1AF4-8D68-4711-B452-0199DF47F26F}" dt="2025-11-13T20:55:24.434" v="529" actId="14100"/>
          <ac:grpSpMkLst>
            <pc:docMk/>
            <pc:sldMk cId="2656416281" sldId="2147482445"/>
            <ac:grpSpMk id="25" creationId="{F37BA8B3-A8AF-67F8-92AE-88FF65C23FC0}"/>
          </ac:grpSpMkLst>
        </pc:grpChg>
        <pc:grpChg chg="mod">
          <ac:chgData name="Anshul Makhija" userId="74e84cf5-e80f-45d7-8c00-f6ed9b57b944" providerId="ADAL" clId="{4EFF1AF4-8D68-4711-B452-0199DF47F26F}" dt="2025-11-13T20:55:26.260" v="531" actId="1076"/>
          <ac:grpSpMkLst>
            <pc:docMk/>
            <pc:sldMk cId="2656416281" sldId="2147482445"/>
            <ac:grpSpMk id="34" creationId="{35B6BC53-D174-5124-B58A-5A5B80BC62CF}"/>
          </ac:grpSpMkLst>
        </pc:grpChg>
        <pc:grpChg chg="mod">
          <ac:chgData name="Anshul Makhija" userId="74e84cf5-e80f-45d7-8c00-f6ed9b57b944" providerId="ADAL" clId="{4EFF1AF4-8D68-4711-B452-0199DF47F26F}" dt="2025-11-13T20:55:26.260" v="531" actId="1076"/>
          <ac:grpSpMkLst>
            <pc:docMk/>
            <pc:sldMk cId="2656416281" sldId="2147482445"/>
            <ac:grpSpMk id="36" creationId="{59606B6A-2B8E-BC93-B4F1-CDB744C8CC05}"/>
          </ac:grpSpMkLst>
        </pc:grpChg>
        <pc:grpChg chg="mod">
          <ac:chgData name="Anshul Makhija" userId="74e84cf5-e80f-45d7-8c00-f6ed9b57b944" providerId="ADAL" clId="{4EFF1AF4-8D68-4711-B452-0199DF47F26F}" dt="2025-11-13T20:55:26.260" v="531" actId="1076"/>
          <ac:grpSpMkLst>
            <pc:docMk/>
            <pc:sldMk cId="2656416281" sldId="2147482445"/>
            <ac:grpSpMk id="38" creationId="{AD5F38E0-92D3-0A02-CC5C-C70FA8B21831}"/>
          </ac:grpSpMkLst>
        </pc:grpChg>
        <pc:grpChg chg="mod">
          <ac:chgData name="Anshul Makhija" userId="74e84cf5-e80f-45d7-8c00-f6ed9b57b944" providerId="ADAL" clId="{4EFF1AF4-8D68-4711-B452-0199DF47F26F}" dt="2025-11-13T23:33:09.733" v="928" actId="1076"/>
          <ac:grpSpMkLst>
            <pc:docMk/>
            <pc:sldMk cId="2656416281" sldId="2147482445"/>
            <ac:grpSpMk id="47" creationId="{3F9885EE-9778-4C98-7C0B-9EA4FC3DAC08}"/>
          </ac:grpSpMkLst>
        </pc:grpChg>
        <pc:grpChg chg="mod">
          <ac:chgData name="Anshul Makhija" userId="74e84cf5-e80f-45d7-8c00-f6ed9b57b944" providerId="ADAL" clId="{4EFF1AF4-8D68-4711-B452-0199DF47F26F}" dt="2025-11-13T23:33:09.733" v="928" actId="1076"/>
          <ac:grpSpMkLst>
            <pc:docMk/>
            <pc:sldMk cId="2656416281" sldId="2147482445"/>
            <ac:grpSpMk id="50" creationId="{8FC939FF-B9DE-77D1-1BC3-090AA9EDBA07}"/>
          </ac:grpSpMkLst>
        </pc:grpChg>
        <pc:grpChg chg="mod">
          <ac:chgData name="Anshul Makhija" userId="74e84cf5-e80f-45d7-8c00-f6ed9b57b944" providerId="ADAL" clId="{4EFF1AF4-8D68-4711-B452-0199DF47F26F}" dt="2025-11-13T23:33:09.733" v="928" actId="1076"/>
          <ac:grpSpMkLst>
            <pc:docMk/>
            <pc:sldMk cId="2656416281" sldId="2147482445"/>
            <ac:grpSpMk id="53" creationId="{40F7B895-DB3E-5AE6-8AB8-9D815E6F95FE}"/>
          </ac:grpSpMkLst>
        </pc:grpChg>
        <pc:grpChg chg="mod">
          <ac:chgData name="Anshul Makhija" userId="74e84cf5-e80f-45d7-8c00-f6ed9b57b944" providerId="ADAL" clId="{4EFF1AF4-8D68-4711-B452-0199DF47F26F}" dt="2025-11-13T23:33:09.733" v="928" actId="1076"/>
          <ac:grpSpMkLst>
            <pc:docMk/>
            <pc:sldMk cId="2656416281" sldId="2147482445"/>
            <ac:grpSpMk id="58" creationId="{9FD2AB2E-28BB-8A5E-05B5-F5DBDF134050}"/>
          </ac:grpSpMkLst>
        </pc:grpChg>
      </pc:sldChg>
      <pc:sldChg chg="addSp delSp modSp new del mod">
        <pc:chgData name="Anshul Makhija" userId="74e84cf5-e80f-45d7-8c00-f6ed9b57b944" providerId="ADAL" clId="{4EFF1AF4-8D68-4711-B452-0199DF47F26F}" dt="2025-11-13T20:54:21.646" v="522" actId="2696"/>
        <pc:sldMkLst>
          <pc:docMk/>
          <pc:sldMk cId="2946570109" sldId="2147482445"/>
        </pc:sldMkLst>
        <pc:spChg chg="del">
          <ac:chgData name="Anshul Makhija" userId="74e84cf5-e80f-45d7-8c00-f6ed9b57b944" providerId="ADAL" clId="{4EFF1AF4-8D68-4711-B452-0199DF47F26F}" dt="2025-11-13T20:53:53.844" v="518" actId="478"/>
          <ac:spMkLst>
            <pc:docMk/>
            <pc:sldMk cId="2946570109" sldId="2147482445"/>
            <ac:spMk id="2" creationId="{8D3F2E2E-7E91-521F-54ED-3C7F1BF5C6DA}"/>
          </ac:spMkLst>
        </pc:spChg>
        <pc:spChg chg="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7" creationId="{C4EC9A98-77FF-8163-717E-302F499D3E85}"/>
          </ac:spMkLst>
        </pc:spChg>
        <pc:spChg chg="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8" creationId="{B2B2BA45-32B5-D44D-A5F7-D4EAD2A0A9B1}"/>
          </ac:spMkLst>
        </pc:spChg>
        <pc:spChg chg="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10" creationId="{1DEE41B5-FF14-5A06-7DA6-C805FF9DCB6C}"/>
          </ac:spMkLst>
        </pc:spChg>
        <pc:spChg chg="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15" creationId="{ECE60176-8F68-8047-E0BD-67116D546A47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18" creationId="{DE2872F2-D676-CFB6-5B0A-B374EFE6FCD4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19" creationId="{F1236B83-EFA6-6ADF-AA74-192FF5762640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20" creationId="{69E0174A-B245-B8DB-829D-E080F701425F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21" creationId="{E73D0161-47AE-12B8-64E3-F1D62E993949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23" creationId="{38A67CA0-647D-A9F5-CABC-74B5CC82552A}"/>
          </ac:spMkLst>
        </pc:spChg>
        <pc:spChg chg="add mod">
          <ac:chgData name="Anshul Makhija" userId="74e84cf5-e80f-45d7-8c00-f6ed9b57b944" providerId="ADAL" clId="{4EFF1AF4-8D68-4711-B452-0199DF47F26F}" dt="2025-11-13T20:53:54.576" v="519"/>
          <ac:spMkLst>
            <pc:docMk/>
            <pc:sldMk cId="2946570109" sldId="2147482445"/>
            <ac:spMk id="24" creationId="{C1D140B5-0023-7C1B-ECD2-18400F3ACC2D}"/>
          </ac:spMkLst>
        </pc:spChg>
        <pc:grpChg chg="del mod">
          <ac:chgData name="Anshul Makhija" userId="74e84cf5-e80f-45d7-8c00-f6ed9b57b944" providerId="ADAL" clId="{4EFF1AF4-8D68-4711-B452-0199DF47F26F}" dt="2025-11-13T20:54:06.763" v="521" actId="478"/>
          <ac:grpSpMkLst>
            <pc:docMk/>
            <pc:sldMk cId="2946570109" sldId="2147482445"/>
            <ac:grpSpMk id="3" creationId="{39481E63-82C6-C6C5-7899-325ABC2A734C}"/>
          </ac:grpSpMkLst>
        </pc:grpChg>
      </pc:sldChg>
      <pc:sldChg chg="addSp delSp modSp new add del mod">
        <pc:chgData name="Anshul Makhija" userId="74e84cf5-e80f-45d7-8c00-f6ed9b57b944" providerId="ADAL" clId="{4EFF1AF4-8D68-4711-B452-0199DF47F26F}" dt="2025-11-13T21:00:01.862" v="550" actId="2696"/>
        <pc:sldMkLst>
          <pc:docMk/>
          <pc:sldMk cId="1579204725" sldId="2147482446"/>
        </pc:sldMkLst>
        <pc:spChg chg="del">
          <ac:chgData name="Anshul Makhija" userId="74e84cf5-e80f-45d7-8c00-f6ed9b57b944" providerId="ADAL" clId="{4EFF1AF4-8D68-4711-B452-0199DF47F26F}" dt="2025-11-13T20:57:22.942" v="537" actId="478"/>
          <ac:spMkLst>
            <pc:docMk/>
            <pc:sldMk cId="1579204725" sldId="2147482446"/>
            <ac:spMk id="2" creationId="{1F2D3791-A86D-6380-D2C1-C39B9167A43D}"/>
          </ac:spMkLst>
        </pc:spChg>
        <pc:spChg chg="mod">
          <ac:chgData name="Anshul Makhija" userId="74e84cf5-e80f-45d7-8c00-f6ed9b57b944" providerId="ADAL" clId="{4EFF1AF4-8D68-4711-B452-0199DF47F26F}" dt="2025-11-13T20:57:45.606" v="540" actId="207"/>
          <ac:spMkLst>
            <pc:docMk/>
            <pc:sldMk cId="1579204725" sldId="2147482446"/>
            <ac:spMk id="4" creationId="{AF0DC529-46FC-ABDD-E899-63ADA2AC9467}"/>
          </ac:spMkLst>
        </pc:spChg>
        <pc:spChg chg="mod">
          <ac:chgData name="Anshul Makhija" userId="74e84cf5-e80f-45d7-8c00-f6ed9b57b944" providerId="ADAL" clId="{4EFF1AF4-8D68-4711-B452-0199DF47F26F}" dt="2025-11-13T20:57:45.606" v="540" actId="207"/>
          <ac:spMkLst>
            <pc:docMk/>
            <pc:sldMk cId="1579204725" sldId="2147482446"/>
            <ac:spMk id="6" creationId="{1554967A-4D0C-F4B3-237F-B0E575B2E0CD}"/>
          </ac:spMkLst>
        </pc:spChg>
        <pc:spChg chg="add mod">
          <ac:chgData name="Anshul Makhija" userId="74e84cf5-e80f-45d7-8c00-f6ed9b57b944" providerId="ADAL" clId="{4EFF1AF4-8D68-4711-B452-0199DF47F26F}" dt="2025-11-13T20:57:45.606" v="540" actId="207"/>
          <ac:spMkLst>
            <pc:docMk/>
            <pc:sldMk cId="1579204725" sldId="2147482446"/>
            <ac:spMk id="7" creationId="{EE372A9F-A86A-C7A5-F621-1A05C1F157E0}"/>
          </ac:spMkLst>
        </pc:spChg>
        <pc:spChg chg="add mod">
          <ac:chgData name="Anshul Makhija" userId="74e84cf5-e80f-45d7-8c00-f6ed9b57b944" providerId="ADAL" clId="{4EFF1AF4-8D68-4711-B452-0199DF47F26F}" dt="2025-11-13T20:57:54.820" v="541" actId="1076"/>
          <ac:spMkLst>
            <pc:docMk/>
            <pc:sldMk cId="1579204725" sldId="2147482446"/>
            <ac:spMk id="8" creationId="{F90D406A-7B16-6C22-9B01-1A4AD6301908}"/>
          </ac:spMkLst>
        </pc:spChg>
        <pc:grpChg chg="add mod">
          <ac:chgData name="Anshul Makhija" userId="74e84cf5-e80f-45d7-8c00-f6ed9b57b944" providerId="ADAL" clId="{4EFF1AF4-8D68-4711-B452-0199DF47F26F}" dt="2025-11-13T20:57:40.604" v="539"/>
          <ac:grpSpMkLst>
            <pc:docMk/>
            <pc:sldMk cId="1579204725" sldId="2147482446"/>
            <ac:grpSpMk id="3" creationId="{76DEF54F-40F7-FBA1-A9B3-495D897F3714}"/>
          </ac:grpSpMkLst>
        </pc:grpChg>
        <pc:grpChg chg="add mod">
          <ac:chgData name="Anshul Makhija" userId="74e84cf5-e80f-45d7-8c00-f6ed9b57b944" providerId="ADAL" clId="{4EFF1AF4-8D68-4711-B452-0199DF47F26F}" dt="2025-11-13T20:57:40.604" v="539"/>
          <ac:grpSpMkLst>
            <pc:docMk/>
            <pc:sldMk cId="1579204725" sldId="2147482446"/>
            <ac:grpSpMk id="5" creationId="{13792AD9-D2A7-4360-F15D-18069EA69419}"/>
          </ac:grpSpMkLst>
        </pc:grpChg>
      </pc:sldChg>
      <pc:sldChg chg="addSp delSp modSp new mod ord">
        <pc:chgData name="Anshul Makhija" userId="74e84cf5-e80f-45d7-8c00-f6ed9b57b944" providerId="ADAL" clId="{4EFF1AF4-8D68-4711-B452-0199DF47F26F}" dt="2025-11-13T23:27:43.884" v="923"/>
        <pc:sldMkLst>
          <pc:docMk/>
          <pc:sldMk cId="932101338" sldId="2147482447"/>
        </pc:sldMkLst>
        <pc:spChg chg="del">
          <ac:chgData name="Anshul Makhija" userId="74e84cf5-e80f-45d7-8c00-f6ed9b57b944" providerId="ADAL" clId="{4EFF1AF4-8D68-4711-B452-0199DF47F26F}" dt="2025-11-13T20:59:26.868" v="545" actId="478"/>
          <ac:spMkLst>
            <pc:docMk/>
            <pc:sldMk cId="932101338" sldId="2147482447"/>
            <ac:spMk id="2" creationId="{6EA2DAFB-7729-48A4-4AB4-3A3172A7E41E}"/>
          </ac:spMkLst>
        </pc:spChg>
        <pc:spChg chg="mod">
          <ac:chgData name="Anshul Makhija" userId="74e84cf5-e80f-45d7-8c00-f6ed9b57b944" providerId="ADAL" clId="{4EFF1AF4-8D68-4711-B452-0199DF47F26F}" dt="2025-11-13T20:59:35.152" v="546"/>
          <ac:spMkLst>
            <pc:docMk/>
            <pc:sldMk cId="932101338" sldId="2147482447"/>
            <ac:spMk id="4" creationId="{1ACECF48-FD9F-E336-1789-F1838220CDA1}"/>
          </ac:spMkLst>
        </pc:spChg>
        <pc:spChg chg="mod">
          <ac:chgData name="Anshul Makhija" userId="74e84cf5-e80f-45d7-8c00-f6ed9b57b944" providerId="ADAL" clId="{4EFF1AF4-8D68-4711-B452-0199DF47F26F}" dt="2025-11-13T20:59:35.152" v="546"/>
          <ac:spMkLst>
            <pc:docMk/>
            <pc:sldMk cId="932101338" sldId="2147482447"/>
            <ac:spMk id="6" creationId="{EB94F6F2-A409-E2ED-5A9C-04B540FC3A43}"/>
          </ac:spMkLst>
        </pc:spChg>
        <pc:spChg chg="add mod">
          <ac:chgData name="Anshul Makhija" userId="74e84cf5-e80f-45d7-8c00-f6ed9b57b944" providerId="ADAL" clId="{4EFF1AF4-8D68-4711-B452-0199DF47F26F}" dt="2025-11-13T20:59:35.152" v="546"/>
          <ac:spMkLst>
            <pc:docMk/>
            <pc:sldMk cId="932101338" sldId="2147482447"/>
            <ac:spMk id="7" creationId="{BB438F6A-17E1-7C2E-DC57-650B4E4DAC1F}"/>
          </ac:spMkLst>
        </pc:spChg>
        <pc:spChg chg="add mod">
          <ac:chgData name="Anshul Makhija" userId="74e84cf5-e80f-45d7-8c00-f6ed9b57b944" providerId="ADAL" clId="{4EFF1AF4-8D68-4711-B452-0199DF47F26F}" dt="2025-11-13T20:59:35.152" v="546"/>
          <ac:spMkLst>
            <pc:docMk/>
            <pc:sldMk cId="932101338" sldId="2147482447"/>
            <ac:spMk id="8" creationId="{ACA0A51B-6B1F-23D5-7E5D-4D3A2766DD4A}"/>
          </ac:spMkLst>
        </pc:spChg>
        <pc:grpChg chg="add del mod">
          <ac:chgData name="Anshul Makhija" userId="74e84cf5-e80f-45d7-8c00-f6ed9b57b944" providerId="ADAL" clId="{4EFF1AF4-8D68-4711-B452-0199DF47F26F}" dt="2025-11-13T21:00:12.658" v="551" actId="478"/>
          <ac:grpSpMkLst>
            <pc:docMk/>
            <pc:sldMk cId="932101338" sldId="2147482447"/>
            <ac:grpSpMk id="3" creationId="{B8F8EA5C-9282-9A3E-B09B-3BAF67310B53}"/>
          </ac:grpSpMkLst>
        </pc:grpChg>
        <pc:grpChg chg="add mod">
          <ac:chgData name="Anshul Makhija" userId="74e84cf5-e80f-45d7-8c00-f6ed9b57b944" providerId="ADAL" clId="{4EFF1AF4-8D68-4711-B452-0199DF47F26F}" dt="2025-11-13T20:59:43.897" v="548" actId="14100"/>
          <ac:grpSpMkLst>
            <pc:docMk/>
            <pc:sldMk cId="932101338" sldId="2147482447"/>
            <ac:grpSpMk id="5" creationId="{85DD1393-BAC6-75E7-453B-EC1CD6C460F2}"/>
          </ac:grpSpMkLst>
        </pc:grpChg>
      </pc:sldChg>
      <pc:sldChg chg="addSp delSp modSp new del mod ord">
        <pc:chgData name="Anshul Makhija" userId="74e84cf5-e80f-45d7-8c00-f6ed9b57b944" providerId="ADAL" clId="{4EFF1AF4-8D68-4711-B452-0199DF47F26F}" dt="2025-11-13T22:51:49.216" v="755" actId="2696"/>
        <pc:sldMkLst>
          <pc:docMk/>
          <pc:sldMk cId="674395674" sldId="2147482448"/>
        </pc:sldMkLst>
        <pc:spChg chg="del">
          <ac:chgData name="Anshul Makhija" userId="74e84cf5-e80f-45d7-8c00-f6ed9b57b944" providerId="ADAL" clId="{4EFF1AF4-8D68-4711-B452-0199DF47F26F}" dt="2025-11-13T21:05:59.526" v="554" actId="478"/>
          <ac:spMkLst>
            <pc:docMk/>
            <pc:sldMk cId="674395674" sldId="2147482448"/>
            <ac:spMk id="2" creationId="{81D9A251-5755-AE06-F3F9-EAF527285EE4}"/>
          </ac:spMkLst>
        </pc:spChg>
        <pc:spChg chg="mod">
          <ac:chgData name="Anshul Makhija" userId="74e84cf5-e80f-45d7-8c00-f6ed9b57b944" providerId="ADAL" clId="{4EFF1AF4-8D68-4711-B452-0199DF47F26F}" dt="2025-11-13T21:06:56.914" v="559"/>
          <ac:spMkLst>
            <pc:docMk/>
            <pc:sldMk cId="674395674" sldId="2147482448"/>
            <ac:spMk id="4" creationId="{680CBAB7-7467-9772-F1A3-2A039A99307A}"/>
          </ac:spMkLst>
        </pc:spChg>
        <pc:spChg chg="mod">
          <ac:chgData name="Anshul Makhija" userId="74e84cf5-e80f-45d7-8c00-f6ed9b57b944" providerId="ADAL" clId="{4EFF1AF4-8D68-4711-B452-0199DF47F26F}" dt="2025-11-13T21:06:56.914" v="559"/>
          <ac:spMkLst>
            <pc:docMk/>
            <pc:sldMk cId="674395674" sldId="2147482448"/>
            <ac:spMk id="5" creationId="{FDE12971-908D-4B09-4080-6688F25EB805}"/>
          </ac:spMkLst>
        </pc:spChg>
        <pc:spChg chg="mod">
          <ac:chgData name="Anshul Makhija" userId="74e84cf5-e80f-45d7-8c00-f6ed9b57b944" providerId="ADAL" clId="{4EFF1AF4-8D68-4711-B452-0199DF47F26F}" dt="2025-11-13T21:06:56.914" v="559"/>
          <ac:spMkLst>
            <pc:docMk/>
            <pc:sldMk cId="674395674" sldId="2147482448"/>
            <ac:spMk id="7" creationId="{75181E2A-B21E-E69B-8F85-4AC5F39449CF}"/>
          </ac:spMkLst>
        </pc:spChg>
        <pc:spChg chg="add mod">
          <ac:chgData name="Anshul Makhija" userId="74e84cf5-e80f-45d7-8c00-f6ed9b57b944" providerId="ADAL" clId="{4EFF1AF4-8D68-4711-B452-0199DF47F26F}" dt="2025-11-13T21:10:12.751" v="587" actId="20577"/>
          <ac:spMkLst>
            <pc:docMk/>
            <pc:sldMk cId="674395674" sldId="2147482448"/>
            <ac:spMk id="8" creationId="{02A923F9-AA70-32F8-E62E-D8B5793A0A8E}"/>
          </ac:spMkLst>
        </pc:spChg>
        <pc:spChg chg="add mod">
          <ac:chgData name="Anshul Makhija" userId="74e84cf5-e80f-45d7-8c00-f6ed9b57b944" providerId="ADAL" clId="{4EFF1AF4-8D68-4711-B452-0199DF47F26F}" dt="2025-11-13T21:06:56.914" v="559"/>
          <ac:spMkLst>
            <pc:docMk/>
            <pc:sldMk cId="674395674" sldId="2147482448"/>
            <ac:spMk id="9" creationId="{A6ADD0FC-43DA-5840-3B50-E71187002496}"/>
          </ac:spMkLst>
        </pc:spChg>
        <pc:grpChg chg="add mod">
          <ac:chgData name="Anshul Makhija" userId="74e84cf5-e80f-45d7-8c00-f6ed9b57b944" providerId="ADAL" clId="{4EFF1AF4-8D68-4711-B452-0199DF47F26F}" dt="2025-11-13T21:06:56.914" v="559"/>
          <ac:grpSpMkLst>
            <pc:docMk/>
            <pc:sldMk cId="674395674" sldId="2147482448"/>
            <ac:grpSpMk id="3" creationId="{353DA4AA-C1B7-F808-06F5-3A1A90D8EF7E}"/>
          </ac:grpSpMkLst>
        </pc:grpChg>
        <pc:grpChg chg="add mod">
          <ac:chgData name="Anshul Makhija" userId="74e84cf5-e80f-45d7-8c00-f6ed9b57b944" providerId="ADAL" clId="{4EFF1AF4-8D68-4711-B452-0199DF47F26F}" dt="2025-11-13T22:45:11.409" v="709" actId="14100"/>
          <ac:grpSpMkLst>
            <pc:docMk/>
            <pc:sldMk cId="674395674" sldId="2147482448"/>
            <ac:grpSpMk id="6" creationId="{83232340-60C2-77A0-79FC-8562094B4833}"/>
          </ac:grpSpMkLst>
        </pc:grpChg>
      </pc:sldChg>
      <pc:sldChg chg="addSp delSp modSp new del mod">
        <pc:chgData name="Anshul Makhija" userId="74e84cf5-e80f-45d7-8c00-f6ed9b57b944" providerId="ADAL" clId="{4EFF1AF4-8D68-4711-B452-0199DF47F26F}" dt="2025-11-13T21:19:29.261" v="620" actId="2696"/>
        <pc:sldMkLst>
          <pc:docMk/>
          <pc:sldMk cId="940783370" sldId="2147482449"/>
        </pc:sldMkLst>
        <pc:spChg chg="del">
          <ac:chgData name="Anshul Makhija" userId="74e84cf5-e80f-45d7-8c00-f6ed9b57b944" providerId="ADAL" clId="{4EFF1AF4-8D68-4711-B452-0199DF47F26F}" dt="2025-11-13T21:08:17.830" v="562" actId="478"/>
          <ac:spMkLst>
            <pc:docMk/>
            <pc:sldMk cId="940783370" sldId="2147482449"/>
            <ac:spMk id="2" creationId="{DD625699-BD3D-4C5B-C7F4-D18C7DB4511A}"/>
          </ac:spMkLst>
        </pc:spChg>
        <pc:spChg chg="add del mod">
          <ac:chgData name="Anshul Makhija" userId="74e84cf5-e80f-45d7-8c00-f6ed9b57b944" providerId="ADAL" clId="{4EFF1AF4-8D68-4711-B452-0199DF47F26F}" dt="2025-11-13T21:09:19.264" v="570" actId="478"/>
          <ac:spMkLst>
            <pc:docMk/>
            <pc:sldMk cId="940783370" sldId="2147482449"/>
            <ac:spMk id="3" creationId="{0219F01E-CE69-4E73-D398-295064A7D96E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5" creationId="{560BD183-C7EC-D186-1EB4-B42FB48681BE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8" creationId="{FE236995-5332-0A63-CC83-9A92888CE231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9" creationId="{C8BCC101-932D-1E79-3431-083BBD3B2938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11" creationId="{2D6F004F-9BDD-9DCC-5516-12ADD0EA0DA7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12" creationId="{FBE91AAB-F475-5FEF-86CB-3E6A5B50DC44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14" creationId="{8E62E19F-E832-FAB9-6EBF-FF55A6652076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15" creationId="{DFA3AF6C-EBF4-7E9B-6401-BD6F98D95E30}"/>
          </ac:spMkLst>
        </pc:spChg>
        <pc:spChg chg="mod">
          <ac:chgData name="Anshul Makhija" userId="74e84cf5-e80f-45d7-8c00-f6ed9b57b944" providerId="ADAL" clId="{4EFF1AF4-8D68-4711-B452-0199DF47F26F}" dt="2025-11-13T21:08:27.516" v="564"/>
          <ac:spMkLst>
            <pc:docMk/>
            <pc:sldMk cId="940783370" sldId="2147482449"/>
            <ac:spMk id="18" creationId="{971CA666-EF1A-5481-C50A-C63F4A18ACCA}"/>
          </ac:spMkLst>
        </pc:spChg>
        <pc:spChg chg="add del mod">
          <ac:chgData name="Anshul Makhija" userId="74e84cf5-e80f-45d7-8c00-f6ed9b57b944" providerId="ADAL" clId="{4EFF1AF4-8D68-4711-B452-0199DF47F26F}" dt="2025-11-13T21:09:19.264" v="570" actId="478"/>
          <ac:spMkLst>
            <pc:docMk/>
            <pc:sldMk cId="940783370" sldId="2147482449"/>
            <ac:spMk id="19" creationId="{7F5469BF-D481-EA51-34B7-BF7C3247C53D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22" creationId="{4AA1A6A4-9EC0-1858-31DC-D6970E1470F6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23" creationId="{5B4E95D1-6F2C-3B74-5604-35184F9EBCB8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25" creationId="{4DA9B998-18F5-0948-C632-0F5467BBAE2D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26" creationId="{0B260B68-9308-DDA8-47B2-185DAFB92686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29" creationId="{9405DCBA-97E7-F960-5C92-941E7CE48866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31" creationId="{FDD20A6A-A0BE-AC8F-7C47-D13EA8F8F065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32" creationId="{14F3E991-68B9-4F78-0B1D-ED527DBE6D13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34" creationId="{76BF151B-7604-B99B-8D71-D39C31C3A7B6}"/>
          </ac:spMkLst>
        </pc:spChg>
        <pc:spChg chg="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35" creationId="{E70962C7-0DBC-D873-34E9-6657C9DD4B74}"/>
          </ac:spMkLst>
        </pc:spChg>
        <pc:spChg chg="add mod">
          <ac:chgData name="Anshul Makhija" userId="74e84cf5-e80f-45d7-8c00-f6ed9b57b944" providerId="ADAL" clId="{4EFF1AF4-8D68-4711-B452-0199DF47F26F}" dt="2025-11-13T21:08:38.766" v="565"/>
          <ac:spMkLst>
            <pc:docMk/>
            <pc:sldMk cId="940783370" sldId="2147482449"/>
            <ac:spMk id="36" creationId="{CEAD7538-E322-DBE5-5F60-5D616E1FE6EC}"/>
          </ac:spMkLst>
        </pc:spChg>
        <pc:spChg chg="add 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37" creationId="{F0CFD8E5-2F94-5D0B-0309-E5CDE4290E63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39" creationId="{CBF31019-884C-49F0-274F-51F5C53D84D9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40" creationId="{0F8DBA9F-C6D1-17A8-4330-1B0E83591CC3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42" creationId="{D4FA4F87-1A04-049D-5D06-680B3F7B43A9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45" creationId="{89DC2F08-5801-B3DA-E96A-4C943C775F80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46" creationId="{A9A3B293-2736-3799-06C2-D097E16489B3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48" creationId="{2B413C05-0B9C-352F-698D-D29E914F63B3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51" creationId="{82970483-11ED-11B5-ABD8-A951BC3BD4A3}"/>
          </ac:spMkLst>
        </pc:spChg>
        <pc:spChg chg="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52" creationId="{3885EC78-EEFC-C933-6775-0D312E7A3866}"/>
          </ac:spMkLst>
        </pc:spChg>
        <pc:spChg chg="add mod">
          <ac:chgData name="Anshul Makhija" userId="74e84cf5-e80f-45d7-8c00-f6ed9b57b944" providerId="ADAL" clId="{4EFF1AF4-8D68-4711-B452-0199DF47F26F}" dt="2025-11-13T21:08:45.548" v="566"/>
          <ac:spMkLst>
            <pc:docMk/>
            <pc:sldMk cId="940783370" sldId="2147482449"/>
            <ac:spMk id="53" creationId="{7E7F9DC2-835D-245E-CAC5-55C86BE34324}"/>
          </ac:spMkLst>
        </pc:spChg>
        <pc:spChg chg="del">
          <ac:chgData name="Anshul Makhija" userId="74e84cf5-e80f-45d7-8c00-f6ed9b57b944" providerId="ADAL" clId="{4EFF1AF4-8D68-4711-B452-0199DF47F26F}" dt="2025-11-13T21:09:19.264" v="570" actId="478"/>
          <ac:spMkLst>
            <pc:docMk/>
            <pc:sldMk cId="940783370" sldId="2147482449"/>
            <ac:spMk id="54" creationId="{13FEC23D-54F2-DC8B-1919-3A46342AD934}"/>
          </ac:spMkLst>
        </pc:spChg>
        <pc:spChg chg="mod">
          <ac:chgData name="Anshul Makhija" userId="74e84cf5-e80f-45d7-8c00-f6ed9b57b944" providerId="ADAL" clId="{4EFF1AF4-8D68-4711-B452-0199DF47F26F}" dt="2025-11-13T21:09:12.536" v="569" actId="207"/>
          <ac:spMkLst>
            <pc:docMk/>
            <pc:sldMk cId="940783370" sldId="2147482449"/>
            <ac:spMk id="56" creationId="{D8919541-F2D1-15BA-C50D-628560B363F2}"/>
          </ac:spMkLst>
        </pc:spChg>
        <pc:spChg chg="mod">
          <ac:chgData name="Anshul Makhija" userId="74e84cf5-e80f-45d7-8c00-f6ed9b57b944" providerId="ADAL" clId="{4EFF1AF4-8D68-4711-B452-0199DF47F26F}" dt="2025-11-13T21:09:12.536" v="569" actId="207"/>
          <ac:spMkLst>
            <pc:docMk/>
            <pc:sldMk cId="940783370" sldId="2147482449"/>
            <ac:spMk id="57" creationId="{F97ACA3F-3EF2-8AE2-8103-CE9B9FDBAD07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0" creationId="{158AB767-C469-3089-AC94-AB694BCD7EC6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2" creationId="{CBC82AAF-7F7B-554D-C313-E74FC1EDFCCE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3" creationId="{EF8EE280-5952-0CF6-72EA-A5DA17517CBD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5" creationId="{91D12A80-211B-2C6F-A0A6-C76BCC4811D1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6" creationId="{07390336-D744-E453-42A8-6B88B35E80FD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8" creationId="{287AD510-9EA0-6043-C531-C64C2457BD70}"/>
          </ac:spMkLst>
        </pc:spChg>
        <pc:spChg chg="mod">
          <ac:chgData name="Anshul Makhija" userId="74e84cf5-e80f-45d7-8c00-f6ed9b57b944" providerId="ADAL" clId="{4EFF1AF4-8D68-4711-B452-0199DF47F26F}" dt="2025-11-13T21:08:57.975" v="568"/>
          <ac:spMkLst>
            <pc:docMk/>
            <pc:sldMk cId="940783370" sldId="2147482449"/>
            <ac:spMk id="69" creationId="{2987B47E-3C20-AF17-C1C1-E531D804A9A2}"/>
          </ac:spMkLst>
        </pc:spChg>
        <pc:spChg chg="add del mod">
          <ac:chgData name="Anshul Makhija" userId="74e84cf5-e80f-45d7-8c00-f6ed9b57b944" providerId="ADAL" clId="{4EFF1AF4-8D68-4711-B452-0199DF47F26F}" dt="2025-11-13T21:09:19.264" v="570" actId="478"/>
          <ac:spMkLst>
            <pc:docMk/>
            <pc:sldMk cId="940783370" sldId="2147482449"/>
            <ac:spMk id="70" creationId="{2BA8CA2F-290B-DEEE-85A1-C2D72A54BDC6}"/>
          </ac:spMkLst>
        </pc:spChg>
        <pc:grpChg chg="del">
          <ac:chgData name="Anshul Makhija" userId="74e84cf5-e80f-45d7-8c00-f6ed9b57b944" providerId="ADAL" clId="{4EFF1AF4-8D68-4711-B452-0199DF47F26F}" dt="2025-11-13T21:08:56.771" v="567" actId="478"/>
          <ac:grpSpMkLst>
            <pc:docMk/>
            <pc:sldMk cId="940783370" sldId="2147482449"/>
            <ac:grpSpMk id="4" creationId="{538766AF-BC04-D434-E44F-3EC2382F38C6}"/>
          </ac:grpSpMkLst>
        </pc:grpChg>
        <pc:grpChg chg="del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13" creationId="{382CC10C-3809-5F26-570D-3FF20676085E}"/>
          </ac:grpSpMkLst>
        </pc:grpChg>
        <pc:grpChg chg="del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16" creationId="{03431445-5363-38EA-7E03-219F3F2034EA}"/>
          </ac:grpSpMkLst>
        </pc:grpChg>
        <pc:grpChg chg="del mod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55" creationId="{20462091-1F78-BBD4-77A1-18F010E01CF0}"/>
          </ac:grpSpMkLst>
        </pc:grpChg>
        <pc:grpChg chg="del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58" creationId="{55893B9F-B81F-4A12-D1E5-CF9D4DC283CD}"/>
          </ac:grpSpMkLst>
        </pc:grpChg>
        <pc:grpChg chg="del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61" creationId="{44D4C987-5BA8-879B-6993-6CFBC74CBE52}"/>
          </ac:grpSpMkLst>
        </pc:grpChg>
        <pc:grpChg chg="del">
          <ac:chgData name="Anshul Makhija" userId="74e84cf5-e80f-45d7-8c00-f6ed9b57b944" providerId="ADAL" clId="{4EFF1AF4-8D68-4711-B452-0199DF47F26F}" dt="2025-11-13T21:09:19.264" v="570" actId="478"/>
          <ac:grpSpMkLst>
            <pc:docMk/>
            <pc:sldMk cId="940783370" sldId="2147482449"/>
            <ac:grpSpMk id="67" creationId="{465A86CE-48EF-932E-22ED-9B0AE71B7244}"/>
          </ac:grpSpMkLst>
        </pc:grpChg>
      </pc:sldChg>
      <pc:sldChg chg="addSp delSp modSp new del mod">
        <pc:chgData name="Anshul Makhija" userId="74e84cf5-e80f-45d7-8c00-f6ed9b57b944" providerId="ADAL" clId="{4EFF1AF4-8D68-4711-B452-0199DF47F26F}" dt="2025-11-13T21:22:56.548" v="631" actId="2696"/>
        <pc:sldMkLst>
          <pc:docMk/>
          <pc:sldMk cId="1561155052" sldId="2147482450"/>
        </pc:sldMkLst>
        <pc:spChg chg="del">
          <ac:chgData name="Anshul Makhija" userId="74e84cf5-e80f-45d7-8c00-f6ed9b57b944" providerId="ADAL" clId="{4EFF1AF4-8D68-4711-B452-0199DF47F26F}" dt="2025-11-13T21:13:46.381" v="600" actId="478"/>
          <ac:spMkLst>
            <pc:docMk/>
            <pc:sldMk cId="1561155052" sldId="2147482450"/>
            <ac:spMk id="2" creationId="{414AEDF7-7CCD-3076-ECF4-87452CC41713}"/>
          </ac:spMkLst>
        </pc:spChg>
        <pc:spChg chg="add 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3" creationId="{21BE92EE-420A-3B8D-AF7B-BBC2A74ED749}"/>
          </ac:spMkLst>
        </pc:spChg>
        <pc:spChg chg="add del mod topLvl">
          <ac:chgData name="Anshul Makhija" userId="74e84cf5-e80f-45d7-8c00-f6ed9b57b944" providerId="ADAL" clId="{4EFF1AF4-8D68-4711-B452-0199DF47F26F}" dt="2025-11-13T21:13:37.543" v="598" actId="478"/>
          <ac:spMkLst>
            <pc:docMk/>
            <pc:sldMk cId="1561155052" sldId="2147482450"/>
            <ac:spMk id="5" creationId="{E066F426-EE2B-C18D-ABD0-B46AFA626AF7}"/>
          </ac:spMkLst>
        </pc:spChg>
        <pc:spChg chg="add del mod topLvl">
          <ac:chgData name="Anshul Makhija" userId="74e84cf5-e80f-45d7-8c00-f6ed9b57b944" providerId="ADAL" clId="{4EFF1AF4-8D68-4711-B452-0199DF47F26F}" dt="2025-11-13T21:13:37.543" v="598" actId="478"/>
          <ac:spMkLst>
            <pc:docMk/>
            <pc:sldMk cId="1561155052" sldId="2147482450"/>
            <ac:spMk id="6" creationId="{84EAF2F1-EF93-016B-70E2-CB39CD5B865C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8" creationId="{08DE03CA-D17A-3C3D-CBAE-BB518A0E33E8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9" creationId="{9FAC9A14-4665-EBA4-29B3-43BA427B51B9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1" creationId="{A589ACFE-DB1E-85F9-325A-94E7F913226D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2" creationId="{91543D61-16BC-367C-7DD3-1AFE170CADBC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4" creationId="{303F74A8-CA44-5DCE-C621-5D3FE09B54A6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5" creationId="{6324D25F-B9CD-0447-577F-F21C0830951B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7" creationId="{E8A24435-C44C-0326-F32B-1CB2D649691E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8" creationId="{51ADFFDE-6E6B-FE4E-D5F5-AE9A109EC64D}"/>
          </ac:spMkLst>
        </pc:spChg>
        <pc:spChg chg="mod">
          <ac:chgData name="Anshul Makhija" userId="74e84cf5-e80f-45d7-8c00-f6ed9b57b944" providerId="ADAL" clId="{4EFF1AF4-8D68-4711-B452-0199DF47F26F}" dt="2025-11-13T21:13:15.824" v="592" actId="207"/>
          <ac:spMkLst>
            <pc:docMk/>
            <pc:sldMk cId="1561155052" sldId="2147482450"/>
            <ac:spMk id="19" creationId="{37C7CED9-1BED-4CD6-406D-4F3BD1D86C44}"/>
          </ac:spMkLst>
        </pc:spChg>
        <pc:spChg chg="del mod topLvl">
          <ac:chgData name="Anshul Makhija" userId="74e84cf5-e80f-45d7-8c00-f6ed9b57b944" providerId="ADAL" clId="{4EFF1AF4-8D68-4711-B452-0199DF47F26F}" dt="2025-11-13T21:14:39.894" v="607" actId="478"/>
          <ac:spMkLst>
            <pc:docMk/>
            <pc:sldMk cId="1561155052" sldId="2147482450"/>
            <ac:spMk id="22" creationId="{FE0BF7DF-4591-740C-12BE-9965ABFBB413}"/>
          </ac:spMkLst>
        </pc:spChg>
        <pc:spChg chg="add del mod topLvl">
          <ac:chgData name="Anshul Makhija" userId="74e84cf5-e80f-45d7-8c00-f6ed9b57b944" providerId="ADAL" clId="{4EFF1AF4-8D68-4711-B452-0199DF47F26F}" dt="2025-11-13T21:14:39.894" v="607" actId="478"/>
          <ac:spMkLst>
            <pc:docMk/>
            <pc:sldMk cId="1561155052" sldId="2147482450"/>
            <ac:spMk id="23" creationId="{3AF87E22-5152-5F6C-1442-DCA59AA67E79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25" creationId="{712FD95B-2456-DA57-E7B8-A80223F3097C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26" creationId="{EFBF3AA0-D18D-B294-6AD5-2862305F3344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28" creationId="{EB71C188-5EF2-081E-C132-C4BF185CD526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29" creationId="{27B4302E-B080-E246-24F5-10DB65DE8499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31" creationId="{ACF17DDD-4FCC-D4E3-6718-8B8EF5EEF5D7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32" creationId="{3B10D6EC-30C1-166F-E171-0AFFBF26B864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34" creationId="{DBEB4E75-D93E-62BC-4332-50C3238CA868}"/>
          </ac:spMkLst>
        </pc:spChg>
        <pc:spChg chg="mod">
          <ac:chgData name="Anshul Makhija" userId="74e84cf5-e80f-45d7-8c00-f6ed9b57b944" providerId="ADAL" clId="{4EFF1AF4-8D68-4711-B452-0199DF47F26F}" dt="2025-11-13T21:13:47.098" v="601"/>
          <ac:spMkLst>
            <pc:docMk/>
            <pc:sldMk cId="1561155052" sldId="2147482450"/>
            <ac:spMk id="35" creationId="{465AF3AA-4525-6A1C-459F-7F1D7091B42E}"/>
          </ac:spMkLst>
        </pc:spChg>
        <pc:grpChg chg="add del mod">
          <ac:chgData name="Anshul Makhija" userId="74e84cf5-e80f-45d7-8c00-f6ed9b57b944" providerId="ADAL" clId="{4EFF1AF4-8D68-4711-B452-0199DF47F26F}" dt="2025-11-13T21:13:42.329" v="599" actId="478"/>
          <ac:grpSpMkLst>
            <pc:docMk/>
            <pc:sldMk cId="1561155052" sldId="2147482450"/>
            <ac:grpSpMk id="4" creationId="{EE278FC0-12BA-D950-2991-99DA6AD9D4B9}"/>
          </ac:grpSpMkLst>
        </pc:grpChg>
        <pc:grpChg chg="add del">
          <ac:chgData name="Anshul Makhija" userId="74e84cf5-e80f-45d7-8c00-f6ed9b57b944" providerId="ADAL" clId="{4EFF1AF4-8D68-4711-B452-0199DF47F26F}" dt="2025-11-13T21:14:39.894" v="607" actId="478"/>
          <ac:grpSpMkLst>
            <pc:docMk/>
            <pc:sldMk cId="1561155052" sldId="2147482450"/>
            <ac:grpSpMk id="21" creationId="{9DECAE51-B5CC-14A1-7B52-17AF5D90BEC4}"/>
          </ac:grpSpMkLst>
        </pc:grpChg>
      </pc:sldChg>
      <pc:sldChg chg="addSp delSp modSp new del mod">
        <pc:chgData name="Anshul Makhija" userId="74e84cf5-e80f-45d7-8c00-f6ed9b57b944" providerId="ADAL" clId="{4EFF1AF4-8D68-4711-B452-0199DF47F26F}" dt="2025-11-14T04:09:06.475" v="1266" actId="2696"/>
        <pc:sldMkLst>
          <pc:docMk/>
          <pc:sldMk cId="1722029365" sldId="2147482451"/>
        </pc:sldMkLst>
        <pc:spChg chg="del">
          <ac:chgData name="Anshul Makhija" userId="74e84cf5-e80f-45d7-8c00-f6ed9b57b944" providerId="ADAL" clId="{4EFF1AF4-8D68-4711-B452-0199DF47F26F}" dt="2025-11-13T21:17:58.245" v="610" actId="478"/>
          <ac:spMkLst>
            <pc:docMk/>
            <pc:sldMk cId="1722029365" sldId="2147482451"/>
            <ac:spMk id="2" creationId="{9BB27DA5-B04E-9016-5C51-A40EB2FA7284}"/>
          </ac:spMkLst>
        </pc:spChg>
        <pc:spChg chg="add mod">
          <ac:chgData name="Anshul Makhija" userId="74e84cf5-e80f-45d7-8c00-f6ed9b57b944" providerId="ADAL" clId="{4EFF1AF4-8D68-4711-B452-0199DF47F26F}" dt="2025-11-14T03:51:57.503" v="1165" actId="255"/>
          <ac:spMkLst>
            <pc:docMk/>
            <pc:sldMk cId="1722029365" sldId="2147482451"/>
            <ac:spMk id="3" creationId="{15791C4C-12F5-E33D-2531-540097929F83}"/>
          </ac:spMkLst>
        </pc:spChg>
        <pc:spChg chg="mod">
          <ac:chgData name="Anshul Makhija" userId="74e84cf5-e80f-45d7-8c00-f6ed9b57b944" providerId="ADAL" clId="{4EFF1AF4-8D68-4711-B452-0199DF47F26F}" dt="2025-11-14T03:52:25.855" v="1171" actId="255"/>
          <ac:spMkLst>
            <pc:docMk/>
            <pc:sldMk cId="1722029365" sldId="2147482451"/>
            <ac:spMk id="5" creationId="{0811EBA3-4FA3-D398-5903-12CB9158D02E}"/>
          </ac:spMkLst>
        </pc:spChg>
        <pc:spChg chg="mod">
          <ac:chgData name="Anshul Makhija" userId="74e84cf5-e80f-45d7-8c00-f6ed9b57b944" providerId="ADAL" clId="{4EFF1AF4-8D68-4711-B452-0199DF47F26F}" dt="2025-11-14T03:53:15.340" v="1172" actId="1076"/>
          <ac:spMkLst>
            <pc:docMk/>
            <pc:sldMk cId="1722029365" sldId="2147482451"/>
            <ac:spMk id="6" creationId="{BFCFE761-2CA7-6370-6D96-48096FCA2F97}"/>
          </ac:spMkLst>
        </pc:spChg>
        <pc:spChg chg="mod">
          <ac:chgData name="Anshul Makhija" userId="74e84cf5-e80f-45d7-8c00-f6ed9b57b944" providerId="ADAL" clId="{4EFF1AF4-8D68-4711-B452-0199DF47F26F}" dt="2025-11-13T21:18:04.545" v="611"/>
          <ac:spMkLst>
            <pc:docMk/>
            <pc:sldMk cId="1722029365" sldId="2147482451"/>
            <ac:spMk id="8" creationId="{A32E57DB-9DAC-051E-630F-3ADE3DA6E05F}"/>
          </ac:spMkLst>
        </pc:spChg>
        <pc:grpChg chg="add mod">
          <ac:chgData name="Anshul Makhija" userId="74e84cf5-e80f-45d7-8c00-f6ed9b57b944" providerId="ADAL" clId="{4EFF1AF4-8D68-4711-B452-0199DF47F26F}" dt="2025-11-14T03:52:12.466" v="1169" actId="1076"/>
          <ac:grpSpMkLst>
            <pc:docMk/>
            <pc:sldMk cId="1722029365" sldId="2147482451"/>
            <ac:grpSpMk id="4" creationId="{EC51D9E8-04FD-1D29-AF26-F9262467E1C6}"/>
          </ac:grpSpMkLst>
        </pc:grpChg>
        <pc:grpChg chg="add del mod">
          <ac:chgData name="Anshul Makhija" userId="74e84cf5-e80f-45d7-8c00-f6ed9b57b944" providerId="ADAL" clId="{4EFF1AF4-8D68-4711-B452-0199DF47F26F}" dt="2025-11-14T03:51:40.911" v="1162" actId="478"/>
          <ac:grpSpMkLst>
            <pc:docMk/>
            <pc:sldMk cId="1722029365" sldId="2147482451"/>
            <ac:grpSpMk id="7" creationId="{8D1C2DF6-6285-A313-BE3C-DE25313DBA4E}"/>
          </ac:grpSpMkLst>
        </pc:grpChg>
      </pc:sldChg>
      <pc:sldChg chg="addSp delSp modSp new del mod ord">
        <pc:chgData name="Anshul Makhija" userId="74e84cf5-e80f-45d7-8c00-f6ed9b57b944" providerId="ADAL" clId="{4EFF1AF4-8D68-4711-B452-0199DF47F26F}" dt="2025-11-14T03:04:40.104" v="1015" actId="2696"/>
        <pc:sldMkLst>
          <pc:docMk/>
          <pc:sldMk cId="2331310842" sldId="2147482452"/>
        </pc:sldMkLst>
        <pc:spChg chg="del">
          <ac:chgData name="Anshul Makhija" userId="74e84cf5-e80f-45d7-8c00-f6ed9b57b944" providerId="ADAL" clId="{4EFF1AF4-8D68-4711-B452-0199DF47F26F}" dt="2025-11-13T22:42:08.925" v="696" actId="478"/>
          <ac:spMkLst>
            <pc:docMk/>
            <pc:sldMk cId="2331310842" sldId="2147482452"/>
            <ac:spMk id="2" creationId="{D79E2460-1A7B-D911-E9E0-4E1270755EBD}"/>
          </ac:spMkLst>
        </pc:spChg>
        <pc:spChg chg="add del mod">
          <ac:chgData name="Anshul Makhija" userId="74e84cf5-e80f-45d7-8c00-f6ed9b57b944" providerId="ADAL" clId="{4EFF1AF4-8D68-4711-B452-0199DF47F26F}" dt="2025-11-13T23:00:40.147" v="813" actId="339"/>
          <ac:spMkLst>
            <pc:docMk/>
            <pc:sldMk cId="2331310842" sldId="2147482452"/>
            <ac:spMk id="3" creationId="{39D04AA9-63B0-EB68-B082-038A01F5CB5F}"/>
          </ac:spMkLst>
        </pc:spChg>
        <pc:spChg chg="add del mod">
          <ac:chgData name="Anshul Makhija" userId="74e84cf5-e80f-45d7-8c00-f6ed9b57b944" providerId="ADAL" clId="{4EFF1AF4-8D68-4711-B452-0199DF47F26F}" dt="2025-11-13T22:46:56.486" v="729" actId="478"/>
          <ac:spMkLst>
            <pc:docMk/>
            <pc:sldMk cId="2331310842" sldId="2147482452"/>
            <ac:spMk id="4" creationId="{D964D6B3-C8F1-351B-0F14-B2BBCAB9B5B3}"/>
          </ac:spMkLst>
        </pc:spChg>
        <pc:spChg chg="mod">
          <ac:chgData name="Anshul Makhija" userId="74e84cf5-e80f-45d7-8c00-f6ed9b57b944" providerId="ADAL" clId="{4EFF1AF4-8D68-4711-B452-0199DF47F26F}" dt="2025-11-13T22:55:02.825" v="766" actId="2711"/>
          <ac:spMkLst>
            <pc:docMk/>
            <pc:sldMk cId="2331310842" sldId="2147482452"/>
            <ac:spMk id="6" creationId="{F8C22457-10C6-F953-CCC9-AF592B6F4DC3}"/>
          </ac:spMkLst>
        </pc:spChg>
        <pc:spChg chg="add del mod">
          <ac:chgData name="Anshul Makhija" userId="74e84cf5-e80f-45d7-8c00-f6ed9b57b944" providerId="ADAL" clId="{4EFF1AF4-8D68-4711-B452-0199DF47F26F}" dt="2025-11-13T22:45:21.311" v="711" actId="478"/>
          <ac:spMkLst>
            <pc:docMk/>
            <pc:sldMk cId="2331310842" sldId="2147482452"/>
            <ac:spMk id="8" creationId="{16492609-464B-0653-F066-EE7C77710746}"/>
          </ac:spMkLst>
        </pc:spChg>
        <pc:spChg chg="add mod">
          <ac:chgData name="Anshul Makhija" userId="74e84cf5-e80f-45d7-8c00-f6ed9b57b944" providerId="ADAL" clId="{4EFF1AF4-8D68-4711-B452-0199DF47F26F}" dt="2025-11-13T22:55:02.825" v="766" actId="2711"/>
          <ac:spMkLst>
            <pc:docMk/>
            <pc:sldMk cId="2331310842" sldId="2147482452"/>
            <ac:spMk id="9" creationId="{71DE9382-B050-6EB9-36BF-ADC66CB72239}"/>
          </ac:spMkLst>
        </pc:spChg>
        <pc:spChg chg="add mod">
          <ac:chgData name="Anshul Makhija" userId="74e84cf5-e80f-45d7-8c00-f6ed9b57b944" providerId="ADAL" clId="{4EFF1AF4-8D68-4711-B452-0199DF47F26F}" dt="2025-11-13T22:55:15.187" v="769" actId="255"/>
          <ac:spMkLst>
            <pc:docMk/>
            <pc:sldMk cId="2331310842" sldId="2147482452"/>
            <ac:spMk id="10" creationId="{1A237DA0-4130-5408-685A-8D2D5A6D4BD2}"/>
          </ac:spMkLst>
        </pc:spChg>
        <pc:grpChg chg="add mod">
          <ac:chgData name="Anshul Makhija" userId="74e84cf5-e80f-45d7-8c00-f6ed9b57b944" providerId="ADAL" clId="{4EFF1AF4-8D68-4711-B452-0199DF47F26F}" dt="2025-11-13T22:48:51.225" v="737" actId="1076"/>
          <ac:grpSpMkLst>
            <pc:docMk/>
            <pc:sldMk cId="2331310842" sldId="2147482452"/>
            <ac:grpSpMk id="5" creationId="{43B2DFE0-8F21-7162-8189-1094EEAE56DA}"/>
          </ac:grpSpMkLst>
        </pc:grpChg>
        <pc:picChg chg="mod">
          <ac:chgData name="Anshul Makhija" userId="74e84cf5-e80f-45d7-8c00-f6ed9b57b944" providerId="ADAL" clId="{4EFF1AF4-8D68-4711-B452-0199DF47F26F}" dt="2025-11-13T22:42:09.677" v="697"/>
          <ac:picMkLst>
            <pc:docMk/>
            <pc:sldMk cId="2331310842" sldId="2147482452"/>
            <ac:picMk id="7" creationId="{43AD0F01-322B-E44A-D66D-82B53343E8A0}"/>
          </ac:picMkLst>
        </pc:picChg>
      </pc:sldChg>
      <pc:sldChg chg="addSp delSp modSp new mod chgLayout">
        <pc:chgData name="Anshul Makhija" userId="74e84cf5-e80f-45d7-8c00-f6ed9b57b944" providerId="ADAL" clId="{4EFF1AF4-8D68-4711-B452-0199DF47F26F}" dt="2025-11-13T23:22:46.451" v="900" actId="1076"/>
        <pc:sldMkLst>
          <pc:docMk/>
          <pc:sldMk cId="702494522" sldId="2147482453"/>
        </pc:sldMkLst>
        <pc:spChg chg="del">
          <ac:chgData name="Anshul Makhija" userId="74e84cf5-e80f-45d7-8c00-f6ed9b57b944" providerId="ADAL" clId="{4EFF1AF4-8D68-4711-B452-0199DF47F26F}" dt="2025-11-13T23:21:47.203" v="892" actId="478"/>
          <ac:spMkLst>
            <pc:docMk/>
            <pc:sldMk cId="702494522" sldId="2147482453"/>
            <ac:spMk id="2" creationId="{CE645A39-26D4-7BF5-D321-AC27606B58CB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3" creationId="{ED279ED0-910E-CEBB-ED19-7D2C740476EA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4" creationId="{F466B3FB-3581-EF8B-56BE-8D6AE6BA94D2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7" creationId="{1851E98E-D7E1-2107-130C-10251AF89228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8" creationId="{53ADA983-71B2-B3B5-C26E-7F6DA92AB9FB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11" creationId="{739FFB9E-F8C0-7FA2-2540-6B32A09DAF64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17" creationId="{57032CA8-56C4-18B7-4999-503F09D542F7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23" creationId="{5897EDFC-E24E-A404-B1F6-B654A6F00F6A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24" creationId="{8EACF888-F443-2F71-DCE0-161B082E83C4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26" creationId="{18BC9052-0EBB-28E7-5735-2D32EB3103BD}"/>
          </ac:spMkLst>
        </pc:spChg>
        <pc:spChg chg="add mod">
          <ac:chgData name="Anshul Makhija" userId="74e84cf5-e80f-45d7-8c00-f6ed9b57b944" providerId="ADAL" clId="{4EFF1AF4-8D68-4711-B452-0199DF47F26F}" dt="2025-11-13T23:21:53.660" v="893"/>
          <ac:spMkLst>
            <pc:docMk/>
            <pc:sldMk cId="702494522" sldId="2147482453"/>
            <ac:spMk id="31" creationId="{FB6D2429-8B75-CFB4-0045-83F7E90416E7}"/>
          </ac:spMkLst>
        </pc:spChg>
        <pc:spChg chg="add del mod">
          <ac:chgData name="Anshul Makhija" userId="74e84cf5-e80f-45d7-8c00-f6ed9b57b944" providerId="ADAL" clId="{4EFF1AF4-8D68-4711-B452-0199DF47F26F}" dt="2025-11-13T23:22:21.854" v="898" actId="26606"/>
          <ac:spMkLst>
            <pc:docMk/>
            <pc:sldMk cId="702494522" sldId="2147482453"/>
            <ac:spMk id="37" creationId="{2C2A3240-13BD-9274-9730-314D87975160}"/>
          </ac:spMkLst>
        </pc:spChg>
        <pc:picChg chg="add mod">
          <ac:chgData name="Anshul Makhija" userId="74e84cf5-e80f-45d7-8c00-f6ed9b57b944" providerId="ADAL" clId="{4EFF1AF4-8D68-4711-B452-0199DF47F26F}" dt="2025-11-13T23:22:46.451" v="900" actId="1076"/>
          <ac:picMkLst>
            <pc:docMk/>
            <pc:sldMk cId="702494522" sldId="2147482453"/>
            <ac:picMk id="32" creationId="{3F06D120-2D54-C185-2AAD-3148B23B5DFF}"/>
          </ac:picMkLst>
        </pc:picChg>
      </pc:sldChg>
      <pc:sldChg chg="addSp delSp modSp new del mod">
        <pc:chgData name="Anshul Makhija" userId="74e84cf5-e80f-45d7-8c00-f6ed9b57b944" providerId="ADAL" clId="{4EFF1AF4-8D68-4711-B452-0199DF47F26F}" dt="2025-11-13T22:59:47.546" v="810" actId="2696"/>
        <pc:sldMkLst>
          <pc:docMk/>
          <pc:sldMk cId="3818403971" sldId="2147482453"/>
        </pc:sldMkLst>
        <pc:spChg chg="del">
          <ac:chgData name="Anshul Makhija" userId="74e84cf5-e80f-45d7-8c00-f6ed9b57b944" providerId="ADAL" clId="{4EFF1AF4-8D68-4711-B452-0199DF47F26F}" dt="2025-11-13T22:56:31.227" v="772" actId="478"/>
          <ac:spMkLst>
            <pc:docMk/>
            <pc:sldMk cId="3818403971" sldId="2147482453"/>
            <ac:spMk id="2" creationId="{6BE1E208-38AD-D835-5856-E7A79E8CFF86}"/>
          </ac:spMkLst>
        </pc:spChg>
        <pc:spChg chg="mod">
          <ac:chgData name="Anshul Makhija" userId="74e84cf5-e80f-45d7-8c00-f6ed9b57b944" providerId="ADAL" clId="{4EFF1AF4-8D68-4711-B452-0199DF47F26F}" dt="2025-11-13T22:56:32.137" v="773"/>
          <ac:spMkLst>
            <pc:docMk/>
            <pc:sldMk cId="3818403971" sldId="2147482453"/>
            <ac:spMk id="4" creationId="{FD9D394A-E4C2-DBA9-647C-02F974461FEA}"/>
          </ac:spMkLst>
        </pc:spChg>
        <pc:spChg chg="add mod">
          <ac:chgData name="Anshul Makhija" userId="74e84cf5-e80f-45d7-8c00-f6ed9b57b944" providerId="ADAL" clId="{4EFF1AF4-8D68-4711-B452-0199DF47F26F}" dt="2025-11-13T22:57:50.955" v="792" actId="1076"/>
          <ac:spMkLst>
            <pc:docMk/>
            <pc:sldMk cId="3818403971" sldId="2147482453"/>
            <ac:spMk id="6" creationId="{8B4349C3-6508-6DD4-8CC6-D8E53BB0A294}"/>
          </ac:spMkLst>
        </pc:spChg>
        <pc:spChg chg="mod">
          <ac:chgData name="Anshul Makhija" userId="74e84cf5-e80f-45d7-8c00-f6ed9b57b944" providerId="ADAL" clId="{4EFF1AF4-8D68-4711-B452-0199DF47F26F}" dt="2025-11-13T22:56:32.137" v="773"/>
          <ac:spMkLst>
            <pc:docMk/>
            <pc:sldMk cId="3818403971" sldId="2147482453"/>
            <ac:spMk id="8" creationId="{E62E06D4-B608-0C8A-E11A-1E97B939DF9D}"/>
          </ac:spMkLst>
        </pc:spChg>
        <pc:spChg chg="add mod">
          <ac:chgData name="Anshul Makhija" userId="74e84cf5-e80f-45d7-8c00-f6ed9b57b944" providerId="ADAL" clId="{4EFF1AF4-8D68-4711-B452-0199DF47F26F}" dt="2025-11-13T22:58:11.453" v="805" actId="20577"/>
          <ac:spMkLst>
            <pc:docMk/>
            <pc:sldMk cId="3818403971" sldId="2147482453"/>
            <ac:spMk id="10" creationId="{970229D7-8203-A9E4-55CB-774EC21980F6}"/>
          </ac:spMkLst>
        </pc:spChg>
        <pc:spChg chg="add del mod">
          <ac:chgData name="Anshul Makhija" userId="74e84cf5-e80f-45d7-8c00-f6ed9b57b944" providerId="ADAL" clId="{4EFF1AF4-8D68-4711-B452-0199DF47F26F}" dt="2025-11-13T22:57:29.791" v="790" actId="478"/>
          <ac:spMkLst>
            <pc:docMk/>
            <pc:sldMk cId="3818403971" sldId="2147482453"/>
            <ac:spMk id="11" creationId="{75D4AC35-89BC-5D4D-BDC9-D0CF025D1CBB}"/>
          </ac:spMkLst>
        </pc:spChg>
        <pc:spChg chg="add del mod">
          <ac:chgData name="Anshul Makhija" userId="74e84cf5-e80f-45d7-8c00-f6ed9b57b944" providerId="ADAL" clId="{4EFF1AF4-8D68-4711-B452-0199DF47F26F}" dt="2025-11-13T22:57:26.170" v="789" actId="478"/>
          <ac:spMkLst>
            <pc:docMk/>
            <pc:sldMk cId="3818403971" sldId="2147482453"/>
            <ac:spMk id="12" creationId="{EC6D0B7F-B481-9711-1125-C7E28578D6B0}"/>
          </ac:spMkLst>
        </pc:spChg>
        <pc:grpChg chg="add mod">
          <ac:chgData name="Anshul Makhija" userId="74e84cf5-e80f-45d7-8c00-f6ed9b57b944" providerId="ADAL" clId="{4EFF1AF4-8D68-4711-B452-0199DF47F26F}" dt="2025-11-13T22:57:41.773" v="791" actId="1076"/>
          <ac:grpSpMkLst>
            <pc:docMk/>
            <pc:sldMk cId="3818403971" sldId="2147482453"/>
            <ac:grpSpMk id="3" creationId="{135A71D8-1ED5-D35E-DB66-EF04FF909BDD}"/>
          </ac:grpSpMkLst>
        </pc:grpChg>
        <pc:grpChg chg="add mod">
          <ac:chgData name="Anshul Makhija" userId="74e84cf5-e80f-45d7-8c00-f6ed9b57b944" providerId="ADAL" clId="{4EFF1AF4-8D68-4711-B452-0199DF47F26F}" dt="2025-11-13T22:57:50.955" v="792" actId="1076"/>
          <ac:grpSpMkLst>
            <pc:docMk/>
            <pc:sldMk cId="3818403971" sldId="2147482453"/>
            <ac:grpSpMk id="7" creationId="{59B4783D-E518-9B5E-7181-AEE3B7F31952}"/>
          </ac:grpSpMkLst>
        </pc:grpChg>
        <pc:picChg chg="mod">
          <ac:chgData name="Anshul Makhija" userId="74e84cf5-e80f-45d7-8c00-f6ed9b57b944" providerId="ADAL" clId="{4EFF1AF4-8D68-4711-B452-0199DF47F26F}" dt="2025-11-13T22:56:32.137" v="773"/>
          <ac:picMkLst>
            <pc:docMk/>
            <pc:sldMk cId="3818403971" sldId="2147482453"/>
            <ac:picMk id="5" creationId="{908D60F4-132C-0CB6-324B-73FC9C61C9E5}"/>
          </ac:picMkLst>
        </pc:picChg>
        <pc:picChg chg="mod">
          <ac:chgData name="Anshul Makhija" userId="74e84cf5-e80f-45d7-8c00-f6ed9b57b944" providerId="ADAL" clId="{4EFF1AF4-8D68-4711-B452-0199DF47F26F}" dt="2025-11-13T22:56:32.137" v="773"/>
          <ac:picMkLst>
            <pc:docMk/>
            <pc:sldMk cId="3818403971" sldId="2147482453"/>
            <ac:picMk id="9" creationId="{41AF2B69-5CE3-A4BA-98E1-EDA9263B6E4C}"/>
          </ac:picMkLst>
        </pc:picChg>
      </pc:sldChg>
      <pc:sldChg chg="addSp delSp modSp new del mod ord">
        <pc:chgData name="Anshul Makhija" userId="74e84cf5-e80f-45d7-8c00-f6ed9b57b944" providerId="ADAL" clId="{4EFF1AF4-8D68-4711-B452-0199DF47F26F}" dt="2025-11-14T04:05:36.010" v="1214" actId="2696"/>
        <pc:sldMkLst>
          <pc:docMk/>
          <pc:sldMk cId="2460006634" sldId="2147482454"/>
        </pc:sldMkLst>
        <pc:spChg chg="del">
          <ac:chgData name="Anshul Makhija" userId="74e84cf5-e80f-45d7-8c00-f6ed9b57b944" providerId="ADAL" clId="{4EFF1AF4-8D68-4711-B452-0199DF47F26F}" dt="2025-11-14T02:44:55.928" v="950" actId="478"/>
          <ac:spMkLst>
            <pc:docMk/>
            <pc:sldMk cId="2460006634" sldId="2147482454"/>
            <ac:spMk id="2" creationId="{887B481E-55BD-8CA9-4A18-0438D73BB5FB}"/>
          </ac:spMkLst>
        </pc:spChg>
        <pc:spChg chg="add mod">
          <ac:chgData name="Anshul Makhija" userId="74e84cf5-e80f-45d7-8c00-f6ed9b57b944" providerId="ADAL" clId="{4EFF1AF4-8D68-4711-B452-0199DF47F26F}" dt="2025-11-14T02:45:06.383" v="951"/>
          <ac:spMkLst>
            <pc:docMk/>
            <pc:sldMk cId="2460006634" sldId="2147482454"/>
            <ac:spMk id="3" creationId="{B1077CBC-BD7D-1C43-8F70-013EC966CB3B}"/>
          </ac:spMkLst>
        </pc:spChg>
        <pc:spChg chg="mod">
          <ac:chgData name="Anshul Makhija" userId="74e84cf5-e80f-45d7-8c00-f6ed9b57b944" providerId="ADAL" clId="{4EFF1AF4-8D68-4711-B452-0199DF47F26F}" dt="2025-11-14T03:47:35.351" v="1133"/>
          <ac:spMkLst>
            <pc:docMk/>
            <pc:sldMk cId="2460006634" sldId="2147482454"/>
            <ac:spMk id="7" creationId="{B65A3DEA-5FA9-358E-C15A-CA9C340368D6}"/>
          </ac:spMkLst>
        </pc:spChg>
        <pc:spChg chg="mod">
          <ac:chgData name="Anshul Makhija" userId="74e84cf5-e80f-45d7-8c00-f6ed9b57b944" providerId="ADAL" clId="{4EFF1AF4-8D68-4711-B452-0199DF47F26F}" dt="2025-11-14T03:47:35.351" v="1133"/>
          <ac:spMkLst>
            <pc:docMk/>
            <pc:sldMk cId="2460006634" sldId="2147482454"/>
            <ac:spMk id="8" creationId="{4FC23E2C-1581-A5B4-C02A-89E6DD4F2893}"/>
          </ac:spMkLst>
        </pc:spChg>
        <pc:spChg chg="mod">
          <ac:chgData name="Anshul Makhija" userId="74e84cf5-e80f-45d7-8c00-f6ed9b57b944" providerId="ADAL" clId="{4EFF1AF4-8D68-4711-B452-0199DF47F26F}" dt="2025-11-14T03:48:11.128" v="1136" actId="255"/>
          <ac:spMkLst>
            <pc:docMk/>
            <pc:sldMk cId="2460006634" sldId="2147482454"/>
            <ac:spMk id="12" creationId="{FB2DD49F-0460-7370-9E5D-C27CFC89C98E}"/>
          </ac:spMkLst>
        </pc:spChg>
        <pc:spChg chg="add del mod">
          <ac:chgData name="Anshul Makhija" userId="74e84cf5-e80f-45d7-8c00-f6ed9b57b944" providerId="ADAL" clId="{4EFF1AF4-8D68-4711-B452-0199DF47F26F}" dt="2025-11-14T03:48:41.302" v="1140" actId="255"/>
          <ac:spMkLst>
            <pc:docMk/>
            <pc:sldMk cId="2460006634" sldId="2147482454"/>
            <ac:spMk id="13" creationId="{2564873E-4B38-9D72-B1ED-823367D2C77F}"/>
          </ac:spMkLst>
        </pc:spChg>
        <pc:spChg chg="mod">
          <ac:chgData name="Anshul Makhija" userId="74e84cf5-e80f-45d7-8c00-f6ed9b57b944" providerId="ADAL" clId="{4EFF1AF4-8D68-4711-B452-0199DF47F26F}" dt="2025-11-14T03:48:27.038" v="1138" actId="1076"/>
          <ac:spMkLst>
            <pc:docMk/>
            <pc:sldMk cId="2460006634" sldId="2147482454"/>
            <ac:spMk id="14" creationId="{28B528E0-B548-82D3-B10B-D70E1177CC16}"/>
          </ac:spMkLst>
        </pc:spChg>
        <pc:spChg chg="mod">
          <ac:chgData name="Anshul Makhija" userId="74e84cf5-e80f-45d7-8c00-f6ed9b57b944" providerId="ADAL" clId="{4EFF1AF4-8D68-4711-B452-0199DF47F26F}" dt="2025-11-14T03:47:35.351" v="1133"/>
          <ac:spMkLst>
            <pc:docMk/>
            <pc:sldMk cId="2460006634" sldId="2147482454"/>
            <ac:spMk id="22" creationId="{69855B4D-47F6-1856-3553-937D93DD2DE1}"/>
          </ac:spMkLst>
        </pc:spChg>
        <pc:spChg chg="mod">
          <ac:chgData name="Anshul Makhija" userId="74e84cf5-e80f-45d7-8c00-f6ed9b57b944" providerId="ADAL" clId="{4EFF1AF4-8D68-4711-B452-0199DF47F26F}" dt="2025-11-14T03:47:35.351" v="1133"/>
          <ac:spMkLst>
            <pc:docMk/>
            <pc:sldMk cId="2460006634" sldId="2147482454"/>
            <ac:spMk id="24" creationId="{C4D26B53-9627-34FC-A6D2-5EA6E25E7CFB}"/>
          </ac:spMkLst>
        </pc:spChg>
        <pc:spChg chg="del mod">
          <ac:chgData name="Anshul Makhija" userId="74e84cf5-e80f-45d7-8c00-f6ed9b57b944" providerId="ADAL" clId="{4EFF1AF4-8D68-4711-B452-0199DF47F26F}" dt="2025-11-14T03:49:24.940" v="1144" actId="478"/>
          <ac:spMkLst>
            <pc:docMk/>
            <pc:sldMk cId="2460006634" sldId="2147482454"/>
            <ac:spMk id="30" creationId="{6371E855-C76C-49C8-6E11-A362DB33FE36}"/>
          </ac:spMkLst>
        </pc:spChg>
        <pc:spChg chg="del mod">
          <ac:chgData name="Anshul Makhija" userId="74e84cf5-e80f-45d7-8c00-f6ed9b57b944" providerId="ADAL" clId="{4EFF1AF4-8D68-4711-B452-0199DF47F26F}" dt="2025-11-14T03:49:34.768" v="1146" actId="478"/>
          <ac:spMkLst>
            <pc:docMk/>
            <pc:sldMk cId="2460006634" sldId="2147482454"/>
            <ac:spMk id="32" creationId="{514E3FA0-3B27-DEF1-6DED-C18D860F3CEE}"/>
          </ac:spMkLst>
        </pc:spChg>
        <pc:spChg chg="mod">
          <ac:chgData name="Anshul Makhija" userId="74e84cf5-e80f-45d7-8c00-f6ed9b57b944" providerId="ADAL" clId="{4EFF1AF4-8D68-4711-B452-0199DF47F26F}" dt="2025-11-14T03:50:37.760" v="1158" actId="1076"/>
          <ac:spMkLst>
            <pc:docMk/>
            <pc:sldMk cId="2460006634" sldId="2147482454"/>
            <ac:spMk id="33" creationId="{3964FDA1-B885-C288-628D-16581D305355}"/>
          </ac:spMkLst>
        </pc:spChg>
        <pc:spChg chg="del mod">
          <ac:chgData name="Anshul Makhija" userId="74e84cf5-e80f-45d7-8c00-f6ed9b57b944" providerId="ADAL" clId="{4EFF1AF4-8D68-4711-B452-0199DF47F26F}" dt="2025-11-14T03:50:27.256" v="1155" actId="478"/>
          <ac:spMkLst>
            <pc:docMk/>
            <pc:sldMk cId="2460006634" sldId="2147482454"/>
            <ac:spMk id="35" creationId="{0DE9F954-D2DC-3437-5C36-BF6FBD20989D}"/>
          </ac:spMkLst>
        </pc:spChg>
        <pc:spChg chg="mod">
          <ac:chgData name="Anshul Makhija" userId="74e84cf5-e80f-45d7-8c00-f6ed9b57b944" providerId="ADAL" clId="{4EFF1AF4-8D68-4711-B452-0199DF47F26F}" dt="2025-11-14T03:47:35.351" v="1133"/>
          <ac:spMkLst>
            <pc:docMk/>
            <pc:sldMk cId="2460006634" sldId="2147482454"/>
            <ac:spMk id="36" creationId="{92FA1858-4035-CFF0-954C-A81007BD9C22}"/>
          </ac:spMkLst>
        </pc:spChg>
        <pc:spChg chg="del mod">
          <ac:chgData name="Anshul Makhija" userId="74e84cf5-e80f-45d7-8c00-f6ed9b57b944" providerId="ADAL" clId="{4EFF1AF4-8D68-4711-B452-0199DF47F26F}" dt="2025-11-14T03:49:15.111" v="1141" actId="478"/>
          <ac:spMkLst>
            <pc:docMk/>
            <pc:sldMk cId="2460006634" sldId="2147482454"/>
            <ac:spMk id="38" creationId="{2D27A535-62EF-2E3C-A6D1-1FB1D1FE0C09}"/>
          </ac:spMkLst>
        </pc:spChg>
        <pc:spChg chg="mod">
          <ac:chgData name="Anshul Makhija" userId="74e84cf5-e80f-45d7-8c00-f6ed9b57b944" providerId="ADAL" clId="{4EFF1AF4-8D68-4711-B452-0199DF47F26F}" dt="2025-11-14T03:49:46.543" v="1149" actId="1076"/>
          <ac:spMkLst>
            <pc:docMk/>
            <pc:sldMk cId="2460006634" sldId="2147482454"/>
            <ac:spMk id="40" creationId="{8A9B0A30-BC3E-CBDD-E4EA-B3097390AE96}"/>
          </ac:spMkLst>
        </pc:spChg>
        <pc:spChg chg="mod">
          <ac:chgData name="Anshul Makhija" userId="74e84cf5-e80f-45d7-8c00-f6ed9b57b944" providerId="ADAL" clId="{4EFF1AF4-8D68-4711-B452-0199DF47F26F}" dt="2025-11-14T03:47:31.250" v="1132" actId="20577"/>
          <ac:spMkLst>
            <pc:docMk/>
            <pc:sldMk cId="2460006634" sldId="2147482454"/>
            <ac:spMk id="42" creationId="{D56E16AE-57E5-73B1-1E4E-AE144535F2A3}"/>
          </ac:spMkLst>
        </pc:spChg>
        <pc:spChg chg="add mod">
          <ac:chgData name="Anshul Makhija" userId="74e84cf5-e80f-45d7-8c00-f6ed9b57b944" providerId="ADAL" clId="{4EFF1AF4-8D68-4711-B452-0199DF47F26F}" dt="2025-11-14T03:42:11.922" v="1066" actId="20577"/>
          <ac:spMkLst>
            <pc:docMk/>
            <pc:sldMk cId="2460006634" sldId="2147482454"/>
            <ac:spMk id="43" creationId="{2DB13796-E677-DCFF-CEA8-7B1C064BDAF7}"/>
          </ac:spMkLst>
        </pc:spChg>
        <pc:spChg chg="add mod">
          <ac:chgData name="Anshul Makhija" userId="74e84cf5-e80f-45d7-8c00-f6ed9b57b944" providerId="ADAL" clId="{4EFF1AF4-8D68-4711-B452-0199DF47F26F}" dt="2025-11-14T03:02:01.830" v="1014" actId="20577"/>
          <ac:spMkLst>
            <pc:docMk/>
            <pc:sldMk cId="2460006634" sldId="2147482454"/>
            <ac:spMk id="44" creationId="{369800F4-7EEA-5170-B8A4-76E96558EC42}"/>
          </ac:spMkLst>
        </pc:spChg>
        <pc:spChg chg="mod">
          <ac:chgData name="Anshul Makhija" userId="74e84cf5-e80f-45d7-8c00-f6ed9b57b944" providerId="ADAL" clId="{4EFF1AF4-8D68-4711-B452-0199DF47F26F}" dt="2025-11-14T03:12:49.798" v="1026" actId="2711"/>
          <ac:spMkLst>
            <pc:docMk/>
            <pc:sldMk cId="2460006634" sldId="2147482454"/>
            <ac:spMk id="45" creationId="{812B9F05-3A42-7C6A-B696-9340C19558EB}"/>
          </ac:spMkLst>
        </pc:spChg>
        <pc:grpChg chg="mod">
          <ac:chgData name="Anshul Makhija" userId="74e84cf5-e80f-45d7-8c00-f6ed9b57b944" providerId="ADAL" clId="{4EFF1AF4-8D68-4711-B452-0199DF47F26F}" dt="2025-11-14T03:50:30.555" v="1157" actId="1076"/>
          <ac:grpSpMkLst>
            <pc:docMk/>
            <pc:sldMk cId="2460006634" sldId="2147482454"/>
            <ac:grpSpMk id="4" creationId="{493FB8DA-B79F-DF33-A523-8519BD2815BA}"/>
          </ac:grpSpMkLst>
        </pc:grpChg>
        <pc:grpChg chg="del">
          <ac:chgData name="Anshul Makhija" userId="74e84cf5-e80f-45d7-8c00-f6ed9b57b944" providerId="ADAL" clId="{4EFF1AF4-8D68-4711-B452-0199DF47F26F}" dt="2025-11-14T03:49:49.654" v="1150" actId="478"/>
          <ac:grpSpMkLst>
            <pc:docMk/>
            <pc:sldMk cId="2460006634" sldId="2147482454"/>
            <ac:grpSpMk id="23" creationId="{2174ABB0-547D-9D86-F0D8-B7ED71945544}"/>
          </ac:grpSpMkLst>
        </pc:grpChg>
        <pc:grpChg chg="del">
          <ac:chgData name="Anshul Makhija" userId="74e84cf5-e80f-45d7-8c00-f6ed9b57b944" providerId="ADAL" clId="{4EFF1AF4-8D68-4711-B452-0199DF47F26F}" dt="2025-11-14T03:49:15.111" v="1141" actId="478"/>
          <ac:grpSpMkLst>
            <pc:docMk/>
            <pc:sldMk cId="2460006634" sldId="2147482454"/>
            <ac:grpSpMk id="25" creationId="{8149F06C-DEFB-DE2A-94E6-16B81A014ACD}"/>
          </ac:grpSpMkLst>
        </pc:grpChg>
        <pc:grpChg chg="del">
          <ac:chgData name="Anshul Makhija" userId="74e84cf5-e80f-45d7-8c00-f6ed9b57b944" providerId="ADAL" clId="{4EFF1AF4-8D68-4711-B452-0199DF47F26F}" dt="2025-11-14T03:49:58.979" v="1151" actId="478"/>
          <ac:grpSpMkLst>
            <pc:docMk/>
            <pc:sldMk cId="2460006634" sldId="2147482454"/>
            <ac:grpSpMk id="26" creationId="{68225423-7976-764F-F3D5-9BDB38F9C381}"/>
          </ac:grpSpMkLst>
        </pc:grpChg>
        <pc:grpChg chg="del">
          <ac:chgData name="Anshul Makhija" userId="74e84cf5-e80f-45d7-8c00-f6ed9b57b944" providerId="ADAL" clId="{4EFF1AF4-8D68-4711-B452-0199DF47F26F}" dt="2025-11-14T03:50:27.256" v="1155" actId="478"/>
          <ac:grpSpMkLst>
            <pc:docMk/>
            <pc:sldMk cId="2460006634" sldId="2147482454"/>
            <ac:grpSpMk id="27" creationId="{F3EE3CC4-4B5A-B2A3-130A-431EF04231FF}"/>
          </ac:grpSpMkLst>
        </pc:grpChg>
        <pc:grpChg chg="del">
          <ac:chgData name="Anshul Makhija" userId="74e84cf5-e80f-45d7-8c00-f6ed9b57b944" providerId="ADAL" clId="{4EFF1AF4-8D68-4711-B452-0199DF47F26F}" dt="2025-11-14T03:49:24.940" v="1144" actId="478"/>
          <ac:grpSpMkLst>
            <pc:docMk/>
            <pc:sldMk cId="2460006634" sldId="2147482454"/>
            <ac:grpSpMk id="28" creationId="{2D40AA9E-43E3-B43A-2014-4C57A5B15B67}"/>
          </ac:grpSpMkLst>
        </pc:grpChg>
        <pc:picChg chg="del">
          <ac:chgData name="Anshul Makhija" userId="74e84cf5-e80f-45d7-8c00-f6ed9b57b944" providerId="ADAL" clId="{4EFF1AF4-8D68-4711-B452-0199DF47F26F}" dt="2025-11-14T03:50:40.328" v="1159" actId="478"/>
          <ac:picMkLst>
            <pc:docMk/>
            <pc:sldMk cId="2460006634" sldId="2147482454"/>
            <ac:picMk id="29" creationId="{3BE4F68D-222D-F25B-B96C-9A8F5060C4E6}"/>
          </ac:picMkLst>
        </pc:picChg>
        <pc:picChg chg="del">
          <ac:chgData name="Anshul Makhija" userId="74e84cf5-e80f-45d7-8c00-f6ed9b57b944" providerId="ADAL" clId="{4EFF1AF4-8D68-4711-B452-0199DF47F26F}" dt="2025-11-14T03:49:21.422" v="1143" actId="478"/>
          <ac:picMkLst>
            <pc:docMk/>
            <pc:sldMk cId="2460006634" sldId="2147482454"/>
            <ac:picMk id="31" creationId="{4656F4F6-E5D3-3BCA-3DD4-6F616B434A43}"/>
          </ac:picMkLst>
        </pc:picChg>
        <pc:picChg chg="del">
          <ac:chgData name="Anshul Makhija" userId="74e84cf5-e80f-45d7-8c00-f6ed9b57b944" providerId="ADAL" clId="{4EFF1AF4-8D68-4711-B452-0199DF47F26F}" dt="2025-11-14T03:50:23.058" v="1154" actId="478"/>
          <ac:picMkLst>
            <pc:docMk/>
            <pc:sldMk cId="2460006634" sldId="2147482454"/>
            <ac:picMk id="34" creationId="{E759ECCA-B0DE-6FA6-49AD-F3AAF3D9FDAF}"/>
          </ac:picMkLst>
        </pc:picChg>
        <pc:picChg chg="del">
          <ac:chgData name="Anshul Makhija" userId="74e84cf5-e80f-45d7-8c00-f6ed9b57b944" providerId="ADAL" clId="{4EFF1AF4-8D68-4711-B452-0199DF47F26F}" dt="2025-11-14T03:49:58.979" v="1151" actId="478"/>
          <ac:picMkLst>
            <pc:docMk/>
            <pc:sldMk cId="2460006634" sldId="2147482454"/>
            <ac:picMk id="37" creationId="{BB613A00-6F9F-823A-E3A2-1E15324677E7}"/>
          </ac:picMkLst>
        </pc:picChg>
        <pc:picChg chg="del">
          <ac:chgData name="Anshul Makhija" userId="74e84cf5-e80f-45d7-8c00-f6ed9b57b944" providerId="ADAL" clId="{4EFF1AF4-8D68-4711-B452-0199DF47F26F}" dt="2025-11-14T03:49:18.859" v="1142" actId="478"/>
          <ac:picMkLst>
            <pc:docMk/>
            <pc:sldMk cId="2460006634" sldId="2147482454"/>
            <ac:picMk id="39" creationId="{A18A61DA-98CD-05FE-CBF5-B42BB11628F0}"/>
          </ac:picMkLst>
        </pc:picChg>
        <pc:picChg chg="del">
          <ac:chgData name="Anshul Makhija" userId="74e84cf5-e80f-45d7-8c00-f6ed9b57b944" providerId="ADAL" clId="{4EFF1AF4-8D68-4711-B452-0199DF47F26F}" dt="2025-11-14T03:49:49.654" v="1150" actId="478"/>
          <ac:picMkLst>
            <pc:docMk/>
            <pc:sldMk cId="2460006634" sldId="2147482454"/>
            <ac:picMk id="41" creationId="{44C60E1A-BC5E-6B4A-07C6-5D7EADD4D3D8}"/>
          </ac:picMkLst>
        </pc:picChg>
        <pc:cxnChg chg="mod">
          <ac:chgData name="Anshul Makhija" userId="74e84cf5-e80f-45d7-8c00-f6ed9b57b944" providerId="ADAL" clId="{4EFF1AF4-8D68-4711-B452-0199DF47F26F}" dt="2025-11-14T03:51:03.492" v="1161" actId="14100"/>
          <ac:cxnSpMkLst>
            <pc:docMk/>
            <pc:sldMk cId="2460006634" sldId="2147482454"/>
            <ac:cxnSpMk id="21" creationId="{021DC1CD-64FE-5D72-931A-BCE87690516A}"/>
          </ac:cxnSpMkLst>
        </pc:cxnChg>
      </pc:sldChg>
      <pc:sldChg chg="del">
        <pc:chgData name="Anshul Makhija" userId="74e84cf5-e80f-45d7-8c00-f6ed9b57b944" providerId="ADAL" clId="{4EFF1AF4-8D68-4711-B452-0199DF47F26F}" dt="2025-11-14T03:26:38.992" v="1047" actId="2696"/>
        <pc:sldMkLst>
          <pc:docMk/>
          <pc:sldMk cId="2230807103" sldId="2147482455"/>
        </pc:sldMkLst>
      </pc:sldChg>
      <pc:sldChg chg="addSp delSp modSp new mod ord">
        <pc:chgData name="Anshul Makhija" userId="74e84cf5-e80f-45d7-8c00-f6ed9b57b944" providerId="ADAL" clId="{4EFF1AF4-8D68-4711-B452-0199DF47F26F}" dt="2025-11-14T03:54:32.904" v="1183" actId="20577"/>
        <pc:sldMkLst>
          <pc:docMk/>
          <pc:sldMk cId="1191963470" sldId="2147482456"/>
        </pc:sldMkLst>
        <pc:spChg chg="del">
          <ac:chgData name="Anshul Makhija" userId="74e84cf5-e80f-45d7-8c00-f6ed9b57b944" providerId="ADAL" clId="{4EFF1AF4-8D68-4711-B452-0199DF47F26F}" dt="2025-11-14T03:13:50.813" v="1036" actId="478"/>
          <ac:spMkLst>
            <pc:docMk/>
            <pc:sldMk cId="1191963470" sldId="2147482456"/>
            <ac:spMk id="2" creationId="{E603DBC8-0426-403A-910C-7140C4535C37}"/>
          </ac:spMkLst>
        </pc:spChg>
        <pc:spChg chg="add del mod">
          <ac:chgData name="Anshul Makhija" userId="74e84cf5-e80f-45d7-8c00-f6ed9b57b944" providerId="ADAL" clId="{4EFF1AF4-8D68-4711-B452-0199DF47F26F}" dt="2025-11-14T03:53:34.824" v="1173" actId="14100"/>
          <ac:spMkLst>
            <pc:docMk/>
            <pc:sldMk cId="1191963470" sldId="2147482456"/>
            <ac:spMk id="3" creationId="{55D4EAC3-0D9A-FB05-37F3-72A835ABEEE8}"/>
          </ac:spMkLst>
        </pc:spChg>
        <pc:spChg chg="mod">
          <ac:chgData name="Anshul Makhija" userId="74e84cf5-e80f-45d7-8c00-f6ed9b57b944" providerId="ADAL" clId="{4EFF1AF4-8D68-4711-B452-0199DF47F26F}" dt="2025-11-14T03:54:32.904" v="1183" actId="20577"/>
          <ac:spMkLst>
            <pc:docMk/>
            <pc:sldMk cId="1191963470" sldId="2147482456"/>
            <ac:spMk id="8" creationId="{6D3D09F9-05EA-3D8D-BDBB-159FFAE593C8}"/>
          </ac:spMkLst>
        </pc:spChg>
        <pc:picChg chg="add mod">
          <ac:chgData name="Anshul Makhija" userId="74e84cf5-e80f-45d7-8c00-f6ed9b57b944" providerId="ADAL" clId="{4EFF1AF4-8D68-4711-B452-0199DF47F26F}" dt="2025-11-14T03:14:27.061" v="1041" actId="14100"/>
          <ac:picMkLst>
            <pc:docMk/>
            <pc:sldMk cId="1191963470" sldId="2147482456"/>
            <ac:picMk id="4" creationId="{5E3B5261-92F1-A72E-12F2-BEF7C784B93D}"/>
          </ac:picMkLst>
        </pc:picChg>
        <pc:picChg chg="add mod">
          <ac:chgData name="Anshul Makhija" userId="74e84cf5-e80f-45d7-8c00-f6ed9b57b944" providerId="ADAL" clId="{4EFF1AF4-8D68-4711-B452-0199DF47F26F}" dt="2025-11-14T03:14:26.320" v="1040" actId="14100"/>
          <ac:picMkLst>
            <pc:docMk/>
            <pc:sldMk cId="1191963470" sldId="2147482456"/>
            <ac:picMk id="5" creationId="{675D09AB-BDF4-0D53-3AD7-A18FEF65C535}"/>
          </ac:picMkLst>
        </pc:picChg>
        <pc:picChg chg="add mod">
          <ac:chgData name="Anshul Makhija" userId="74e84cf5-e80f-45d7-8c00-f6ed9b57b944" providerId="ADAL" clId="{4EFF1AF4-8D68-4711-B452-0199DF47F26F}" dt="2025-11-14T03:13:38.706" v="1032"/>
          <ac:picMkLst>
            <pc:docMk/>
            <pc:sldMk cId="1191963470" sldId="2147482456"/>
            <ac:picMk id="6" creationId="{E9E8720F-3649-CE36-DFF2-9743E6DCA726}"/>
          </ac:picMkLst>
        </pc:picChg>
        <pc:picChg chg="add mod">
          <ac:chgData name="Anshul Makhija" userId="74e84cf5-e80f-45d7-8c00-f6ed9b57b944" providerId="ADAL" clId="{4EFF1AF4-8D68-4711-B452-0199DF47F26F}" dt="2025-11-14T03:13:38.706" v="1032"/>
          <ac:picMkLst>
            <pc:docMk/>
            <pc:sldMk cId="1191963470" sldId="2147482456"/>
            <ac:picMk id="7" creationId="{B136DA5B-4795-1111-B0D4-B7DCEF2D0271}"/>
          </ac:picMkLst>
        </pc:picChg>
      </pc:sldChg>
      <pc:sldChg chg="new del">
        <pc:chgData name="Anshul Makhija" userId="74e84cf5-e80f-45d7-8c00-f6ed9b57b944" providerId="ADAL" clId="{4EFF1AF4-8D68-4711-B452-0199DF47F26F}" dt="2025-11-14T03:13:27.160" v="1028" actId="2696"/>
        <pc:sldMkLst>
          <pc:docMk/>
          <pc:sldMk cId="4144116873" sldId="2147482456"/>
        </pc:sldMkLst>
      </pc:sldChg>
      <pc:sldChg chg="modSp mod">
        <pc:chgData name="Anshul Makhija" userId="74e84cf5-e80f-45d7-8c00-f6ed9b57b944" providerId="ADAL" clId="{4EFF1AF4-8D68-4711-B452-0199DF47F26F}" dt="2025-11-14T04:19:38.453" v="1307" actId="20577"/>
        <pc:sldMkLst>
          <pc:docMk/>
          <pc:sldMk cId="877460284" sldId="2147482457"/>
        </pc:sldMkLst>
        <pc:spChg chg="mod">
          <ac:chgData name="Anshul Makhija" userId="74e84cf5-e80f-45d7-8c00-f6ed9b57b944" providerId="ADAL" clId="{4EFF1AF4-8D68-4711-B452-0199DF47F26F}" dt="2025-11-14T04:19:38.453" v="1307" actId="20577"/>
          <ac:spMkLst>
            <pc:docMk/>
            <pc:sldMk cId="877460284" sldId="2147482457"/>
            <ac:spMk id="2" creationId="{953A4AD9-1107-690A-9C44-F2C0EED4B3CC}"/>
          </ac:spMkLst>
        </pc:spChg>
      </pc:sldChg>
      <pc:sldChg chg="addSp delSp modSp new mod">
        <pc:chgData name="Anshul Makhija" userId="74e84cf5-e80f-45d7-8c00-f6ed9b57b944" providerId="ADAL" clId="{4EFF1AF4-8D68-4711-B452-0199DF47F26F}" dt="2025-11-14T04:10:54.815" v="1272" actId="5793"/>
        <pc:sldMkLst>
          <pc:docMk/>
          <pc:sldMk cId="2808118478" sldId="2147482458"/>
        </pc:sldMkLst>
        <pc:spChg chg="del">
          <ac:chgData name="Anshul Makhija" userId="74e84cf5-e80f-45d7-8c00-f6ed9b57b944" providerId="ADAL" clId="{4EFF1AF4-8D68-4711-B452-0199DF47F26F}" dt="2025-11-14T04:01:02.965" v="1185" actId="478"/>
          <ac:spMkLst>
            <pc:docMk/>
            <pc:sldMk cId="2808118478" sldId="2147482458"/>
            <ac:spMk id="2" creationId="{C022BC51-94CA-123C-A727-38C87ADE6C26}"/>
          </ac:spMkLst>
        </pc:spChg>
        <pc:spChg chg="mod">
          <ac:chgData name="Anshul Makhija" userId="74e84cf5-e80f-45d7-8c00-f6ed9b57b944" providerId="ADAL" clId="{4EFF1AF4-8D68-4711-B452-0199DF47F26F}" dt="2025-11-14T04:02:45.531" v="1200" actId="1076"/>
          <ac:spMkLst>
            <pc:docMk/>
            <pc:sldMk cId="2808118478" sldId="2147482458"/>
            <ac:spMk id="3" creationId="{237CE0A2-B7E6-F969-1E88-93270BC2AE35}"/>
          </ac:spMkLst>
        </pc:spChg>
        <pc:spChg chg="add 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4" creationId="{5B10B258-D29E-F7A7-D47A-DBACAB8D3B23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7" creationId="{D192A4D7-6655-5181-1110-7406B7CF08DF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10" creationId="{C172726A-01FF-0EBB-4B58-8FBCD450E65C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12" creationId="{4A7FE991-5A9E-ED46-0B72-235936A62CC5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13" creationId="{50D2F061-6B94-881B-4023-2E778D55E14A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16" creationId="{746CAC8F-9951-91E9-ED6C-63E8897C0987}"/>
          </ac:spMkLst>
        </pc:spChg>
        <pc:spChg chg="mod">
          <ac:chgData name="Anshul Makhija" userId="74e84cf5-e80f-45d7-8c00-f6ed9b57b944" providerId="ADAL" clId="{4EFF1AF4-8D68-4711-B452-0199DF47F26F}" dt="2025-11-14T04:02:45.531" v="1200" actId="1076"/>
          <ac:spMkLst>
            <pc:docMk/>
            <pc:sldMk cId="2808118478" sldId="2147482458"/>
            <ac:spMk id="23" creationId="{25B03D3E-7D20-AE79-C758-CBC6D48CF33D}"/>
          </ac:spMkLst>
        </pc:spChg>
        <pc:spChg chg="mod">
          <ac:chgData name="Anshul Makhija" userId="74e84cf5-e80f-45d7-8c00-f6ed9b57b944" providerId="ADAL" clId="{4EFF1AF4-8D68-4711-B452-0199DF47F26F}" dt="2025-11-14T04:02:45.531" v="1200" actId="1076"/>
          <ac:spMkLst>
            <pc:docMk/>
            <pc:sldMk cId="2808118478" sldId="2147482458"/>
            <ac:spMk id="24" creationId="{051BE62D-9F29-DC83-2A4B-45D9E4A42E87}"/>
          </ac:spMkLst>
        </pc:spChg>
        <pc:spChg chg="add 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25" creationId="{64449B40-71C9-34C7-C5FE-5F90DDC5F7C9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27" creationId="{DE85E422-8C89-9464-D877-ACCE2B2190B9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28" creationId="{7DA12D09-0F2F-7AEC-3E0C-2B209D06FD81}"/>
          </ac:spMkLst>
        </pc:spChg>
        <pc:spChg chg="mod">
          <ac:chgData name="Anshul Makhija" userId="74e84cf5-e80f-45d7-8c00-f6ed9b57b944" providerId="ADAL" clId="{4EFF1AF4-8D68-4711-B452-0199DF47F26F}" dt="2025-11-14T04:04:53.034" v="1212" actId="2711"/>
          <ac:spMkLst>
            <pc:docMk/>
            <pc:sldMk cId="2808118478" sldId="2147482458"/>
            <ac:spMk id="30" creationId="{7D202E93-A525-9761-D158-CECEF3D4BDE8}"/>
          </ac:spMkLst>
        </pc:spChg>
        <pc:spChg chg="mod">
          <ac:chgData name="Anshul Makhija" userId="74e84cf5-e80f-45d7-8c00-f6ed9b57b944" providerId="ADAL" clId="{4EFF1AF4-8D68-4711-B452-0199DF47F26F}" dt="2025-11-14T04:04:24.284" v="1207" actId="255"/>
          <ac:spMkLst>
            <pc:docMk/>
            <pc:sldMk cId="2808118478" sldId="2147482458"/>
            <ac:spMk id="35" creationId="{3F9EE690-0AC4-292B-3DFE-25239949E57E}"/>
          </ac:spMkLst>
        </pc:spChg>
        <pc:spChg chg="mod">
          <ac:chgData name="Anshul Makhija" userId="74e84cf5-e80f-45d7-8c00-f6ed9b57b944" providerId="ADAL" clId="{4EFF1AF4-8D68-4711-B452-0199DF47F26F}" dt="2025-11-14T04:06:35.692" v="1244" actId="20577"/>
          <ac:spMkLst>
            <pc:docMk/>
            <pc:sldMk cId="2808118478" sldId="2147482458"/>
            <ac:spMk id="36" creationId="{3CD80FDA-9EE7-75C7-FFF3-CAD87E05AAAE}"/>
          </ac:spMkLst>
        </pc:spChg>
        <pc:spChg chg="mod">
          <ac:chgData name="Anshul Makhija" userId="74e84cf5-e80f-45d7-8c00-f6ed9b57b944" providerId="ADAL" clId="{4EFF1AF4-8D68-4711-B452-0199DF47F26F}" dt="2025-11-14T04:08:06.439" v="1259" actId="20577"/>
          <ac:spMkLst>
            <pc:docMk/>
            <pc:sldMk cId="2808118478" sldId="2147482458"/>
            <ac:spMk id="37" creationId="{C4E916AF-F43D-1174-B45A-A1D116DC4E9F}"/>
          </ac:spMkLst>
        </pc:spChg>
        <pc:spChg chg="mod">
          <ac:chgData name="Anshul Makhija" userId="74e84cf5-e80f-45d7-8c00-f6ed9b57b944" providerId="ADAL" clId="{4EFF1AF4-8D68-4711-B452-0199DF47F26F}" dt="2025-11-14T04:10:54.815" v="1272" actId="5793"/>
          <ac:spMkLst>
            <pc:docMk/>
            <pc:sldMk cId="2808118478" sldId="2147482458"/>
            <ac:spMk id="38" creationId="{7EE24478-9C54-DBF9-381C-A909B240F809}"/>
          </ac:spMkLst>
        </pc:spChg>
        <pc:spChg chg="mod">
          <ac:chgData name="Anshul Makhija" userId="74e84cf5-e80f-45d7-8c00-f6ed9b57b944" providerId="ADAL" clId="{4EFF1AF4-8D68-4711-B452-0199DF47F26F}" dt="2025-11-14T04:05:54.512" v="1216" actId="255"/>
          <ac:spMkLst>
            <pc:docMk/>
            <pc:sldMk cId="2808118478" sldId="2147482458"/>
            <ac:spMk id="39" creationId="{3EF1728C-9E2D-E3B1-8B53-014EB8BC08CD}"/>
          </ac:spMkLst>
        </pc:spChg>
        <pc:spChg chg="mod">
          <ac:chgData name="Anshul Makhija" userId="74e84cf5-e80f-45d7-8c00-f6ed9b57b944" providerId="ADAL" clId="{4EFF1AF4-8D68-4711-B452-0199DF47F26F}" dt="2025-11-14T04:08:54.405" v="1265" actId="1076"/>
          <ac:spMkLst>
            <pc:docMk/>
            <pc:sldMk cId="2808118478" sldId="2147482458"/>
            <ac:spMk id="40" creationId="{0CD8FC80-5AD6-CA35-63D5-60C5DE28886C}"/>
          </ac:spMkLst>
        </pc:spChg>
        <pc:spChg chg="add mod">
          <ac:chgData name="Anshul Makhija" userId="74e84cf5-e80f-45d7-8c00-f6ed9b57b944" providerId="ADAL" clId="{4EFF1AF4-8D68-4711-B452-0199DF47F26F}" dt="2025-11-14T04:05:00.490" v="1213" actId="2711"/>
          <ac:spMkLst>
            <pc:docMk/>
            <pc:sldMk cId="2808118478" sldId="2147482458"/>
            <ac:spMk id="42" creationId="{E49CFAF3-151F-EA49-EC38-B5F46400CF00}"/>
          </ac:spMkLst>
        </pc:spChg>
        <pc:grpChg chg="mod">
          <ac:chgData name="Anshul Makhija" userId="74e84cf5-e80f-45d7-8c00-f6ed9b57b944" providerId="ADAL" clId="{4EFF1AF4-8D68-4711-B452-0199DF47F26F}" dt="2025-11-14T04:02:31.571" v="1199" actId="1076"/>
          <ac:grpSpMkLst>
            <pc:docMk/>
            <pc:sldMk cId="2808118478" sldId="2147482458"/>
            <ac:grpSpMk id="8" creationId="{90E62A40-EBE9-B0DB-E985-50BCFAF17AC7}"/>
          </ac:grpSpMkLst>
        </pc:grpChg>
        <pc:grpChg chg="mod">
          <ac:chgData name="Anshul Makhija" userId="74e84cf5-e80f-45d7-8c00-f6ed9b57b944" providerId="ADAL" clId="{4EFF1AF4-8D68-4711-B452-0199DF47F26F}" dt="2025-11-14T04:02:23.585" v="1197" actId="1076"/>
          <ac:grpSpMkLst>
            <pc:docMk/>
            <pc:sldMk cId="2808118478" sldId="2147482458"/>
            <ac:grpSpMk id="14" creationId="{C60C9174-F122-FE6A-A518-52AD352BE6AA}"/>
          </ac:grpSpMkLst>
        </pc:grpChg>
        <pc:grpChg chg="mod">
          <ac:chgData name="Anshul Makhija" userId="74e84cf5-e80f-45d7-8c00-f6ed9b57b944" providerId="ADAL" clId="{4EFF1AF4-8D68-4711-B452-0199DF47F26F}" dt="2025-11-14T04:02:23.585" v="1197" actId="1076"/>
          <ac:grpSpMkLst>
            <pc:docMk/>
            <pc:sldMk cId="2808118478" sldId="2147482458"/>
            <ac:grpSpMk id="29" creationId="{C62DE92C-690F-AD92-0879-9673448A1411}"/>
          </ac:grpSpMkLst>
        </pc:grpChg>
      </pc:sldChg>
      <pc:sldMasterChg chg="delSldLayout">
        <pc:chgData name="Anshul Makhija" userId="74e84cf5-e80f-45d7-8c00-f6ed9b57b944" providerId="ADAL" clId="{4EFF1AF4-8D68-4711-B452-0199DF47F26F}" dt="2025-11-13T23:27:37.881" v="921" actId="2696"/>
        <pc:sldMasterMkLst>
          <pc:docMk/>
          <pc:sldMasterMk cId="1834411868" sldId="2147484031"/>
        </pc:sldMasterMkLst>
        <pc:sldLayoutChg chg="del">
          <pc:chgData name="Anshul Makhija" userId="74e84cf5-e80f-45d7-8c00-f6ed9b57b944" providerId="ADAL" clId="{4EFF1AF4-8D68-4711-B452-0199DF47F26F}" dt="2025-11-13T21:01:52.466" v="552" actId="2696"/>
          <pc:sldLayoutMkLst>
            <pc:docMk/>
            <pc:sldMasterMk cId="1834411868" sldId="2147484031"/>
            <pc:sldLayoutMk cId="1395850241" sldId="2147484320"/>
          </pc:sldLayoutMkLst>
        </pc:sldLayoutChg>
        <pc:sldLayoutChg chg="del">
          <pc:chgData name="Anshul Makhija" userId="74e84cf5-e80f-45d7-8c00-f6ed9b57b944" providerId="ADAL" clId="{4EFF1AF4-8D68-4711-B452-0199DF47F26F}" dt="2025-11-13T21:07:04.930" v="560" actId="2696"/>
          <pc:sldLayoutMkLst>
            <pc:docMk/>
            <pc:sldMasterMk cId="1834411868" sldId="2147484031"/>
            <pc:sldLayoutMk cId="4053084191" sldId="2147484320"/>
          </pc:sldLayoutMkLst>
        </pc:sldLayoutChg>
        <pc:sldLayoutChg chg="del">
          <pc:chgData name="Anshul Makhija" userId="74e84cf5-e80f-45d7-8c00-f6ed9b57b944" providerId="ADAL" clId="{4EFF1AF4-8D68-4711-B452-0199DF47F26F}" dt="2025-11-13T20:50:55.608" v="512" actId="2696"/>
          <pc:sldLayoutMkLst>
            <pc:docMk/>
            <pc:sldMasterMk cId="1834411868" sldId="2147484031"/>
            <pc:sldLayoutMk cId="1284076124" sldId="2147484321"/>
          </pc:sldLayoutMkLst>
        </pc:sldLayoutChg>
        <pc:sldLayoutChg chg="del">
          <pc:chgData name="Anshul Makhija" userId="74e84cf5-e80f-45d7-8c00-f6ed9b57b944" providerId="ADAL" clId="{4EFF1AF4-8D68-4711-B452-0199DF47F26F}" dt="2025-11-13T23:27:37.881" v="921" actId="2696"/>
          <pc:sldLayoutMkLst>
            <pc:docMk/>
            <pc:sldMasterMk cId="1834411868" sldId="2147484031"/>
            <pc:sldLayoutMk cId="168174248" sldId="2147484332"/>
          </pc:sldLayoutMkLst>
        </pc:sldLayoutChg>
      </pc:sldMasterChg>
      <pc:sldMasterChg chg="del delSldLayout">
        <pc:chgData name="Anshul Makhija" userId="74e84cf5-e80f-45d7-8c00-f6ed9b57b944" providerId="ADAL" clId="{4EFF1AF4-8D68-4711-B452-0199DF47F26F}" dt="2025-11-13T23:15:04.436" v="865" actId="2696"/>
        <pc:sldMasterMkLst>
          <pc:docMk/>
          <pc:sldMasterMk cId="3252194076" sldId="2147484320"/>
        </pc:sldMasterMkLst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604718449" sldId="2147484321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992790319" sldId="2147484322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3861657197" sldId="2147484323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440099237" sldId="2147484324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575492027" sldId="2147484325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2736456071" sldId="2147484326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1656773545" sldId="2147484327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93983118" sldId="2147484328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1610944217" sldId="2147484329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3305984794" sldId="2147484330"/>
          </pc:sldLayoutMkLst>
        </pc:sldLayoutChg>
        <pc:sldLayoutChg chg="del">
          <pc:chgData name="Anshul Makhija" userId="74e84cf5-e80f-45d7-8c00-f6ed9b57b944" providerId="ADAL" clId="{4EFF1AF4-8D68-4711-B452-0199DF47F26F}" dt="2025-11-13T23:15:04.436" v="865" actId="2696"/>
          <pc:sldLayoutMkLst>
            <pc:docMk/>
            <pc:sldMasterMk cId="3252194076" sldId="2147484320"/>
            <pc:sldLayoutMk cId="336040020" sldId="2147484331"/>
          </pc:sldLayoutMkLst>
        </pc:sldLayoutChg>
      </pc:sldMasterChg>
      <pc:sldMasterChg chg="del delSldLayout">
        <pc:chgData name="Anshul Makhija" userId="74e84cf5-e80f-45d7-8c00-f6ed9b57b944" providerId="ADAL" clId="{4EFF1AF4-8D68-4711-B452-0199DF47F26F}" dt="2025-11-13T20:56:27.115" v="535" actId="2696"/>
        <pc:sldMasterMkLst>
          <pc:docMk/>
          <pc:sldMasterMk cId="953537146" sldId="2147484321"/>
        </pc:sldMasterMkLst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640926973" sldId="2147484322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1192879344" sldId="2147484323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499269612" sldId="2147484324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672037577" sldId="2147484325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3991724316" sldId="2147484326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687561891" sldId="2147484327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948632769" sldId="2147484328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361931813" sldId="2147484329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058806031" sldId="2147484330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2188433101" sldId="2147484331"/>
          </pc:sldLayoutMkLst>
        </pc:sldLayoutChg>
        <pc:sldLayoutChg chg="del">
          <pc:chgData name="Anshul Makhija" userId="74e84cf5-e80f-45d7-8c00-f6ed9b57b944" providerId="ADAL" clId="{4EFF1AF4-8D68-4711-B452-0199DF47F26F}" dt="2025-11-13T20:56:27.115" v="535" actId="2696"/>
          <pc:sldLayoutMkLst>
            <pc:docMk/>
            <pc:sldMasterMk cId="953537146" sldId="2147484321"/>
            <pc:sldLayoutMk cId="1654403375" sldId="2147484332"/>
          </pc:sldLayoutMkLst>
        </pc:sldLayoutChg>
      </pc:sldMasterChg>
      <pc:sldMasterChg chg="del delSldLayout">
        <pc:chgData name="Anshul Makhija" userId="74e84cf5-e80f-45d7-8c00-f6ed9b57b944" providerId="ADAL" clId="{4EFF1AF4-8D68-4711-B452-0199DF47F26F}" dt="2025-11-13T20:59:52.460" v="549" actId="2696"/>
        <pc:sldMasterMkLst>
          <pc:docMk/>
          <pc:sldMasterMk cId="3502680007" sldId="2147484321"/>
        </pc:sldMasterMkLst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2600391738" sldId="2147484322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2864686495" sldId="2147484323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2467287350" sldId="2147484324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3483337946" sldId="2147484325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412346690" sldId="2147484326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1162067659" sldId="2147484327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358460411" sldId="2147484328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749773505" sldId="2147484329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3987918043" sldId="2147484330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1415994566" sldId="2147484331"/>
          </pc:sldLayoutMkLst>
        </pc:sldLayoutChg>
        <pc:sldLayoutChg chg="del">
          <pc:chgData name="Anshul Makhija" userId="74e84cf5-e80f-45d7-8c00-f6ed9b57b944" providerId="ADAL" clId="{4EFF1AF4-8D68-4711-B452-0199DF47F26F}" dt="2025-11-13T20:59:52.460" v="549" actId="2696"/>
          <pc:sldLayoutMkLst>
            <pc:docMk/>
            <pc:sldMasterMk cId="3502680007" sldId="2147484321"/>
            <pc:sldLayoutMk cId="1586305175" sldId="2147484332"/>
          </pc:sldLayoutMkLst>
        </pc:sldLayoutChg>
      </pc:sldMasterChg>
      <pc:sldMasterChg chg="del delSldLayout">
        <pc:chgData name="Anshul Makhija" userId="74e84cf5-e80f-45d7-8c00-f6ed9b57b944" providerId="ADAL" clId="{4EFF1AF4-8D68-4711-B452-0199DF47F26F}" dt="2025-11-13T20:51:45.007" v="516" actId="2696"/>
        <pc:sldMasterMkLst>
          <pc:docMk/>
          <pc:sldMasterMk cId="3725752916" sldId="2147484322"/>
        </pc:sldMasterMkLst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3624590" sldId="2147484323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2004296850" sldId="2147484324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29986128" sldId="2147484325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197260965" sldId="2147484326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2209731995" sldId="2147484327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3714836354" sldId="2147484328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3106365233" sldId="2147484329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3756162388" sldId="2147484330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120086537" sldId="2147484331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1479287288" sldId="2147484332"/>
          </pc:sldLayoutMkLst>
        </pc:sldLayoutChg>
        <pc:sldLayoutChg chg="del">
          <pc:chgData name="Anshul Makhija" userId="74e84cf5-e80f-45d7-8c00-f6ed9b57b944" providerId="ADAL" clId="{4EFF1AF4-8D68-4711-B452-0199DF47F26F}" dt="2025-11-13T20:51:45.007" v="516" actId="2696"/>
          <pc:sldLayoutMkLst>
            <pc:docMk/>
            <pc:sldMasterMk cId="3725752916" sldId="2147484322"/>
            <pc:sldLayoutMk cId="2465499674" sldId="2147484333"/>
          </pc:sldLayoutMkLst>
        </pc:sldLayoutChg>
      </pc:sldMasterChg>
    </pc:docChg>
  </pc:docChgLst>
  <pc:docChgLst>
    <pc:chgData name="Ejaz Akram" userId="S::ejaz.akram@merkle.com::79a85962-64c0-4cfd-8ce3-4e7d59cbbe85" providerId="AD" clId="Web-{7E814202-F354-448B-E8B4-444236A5D665}"/>
    <pc:docChg chg="addSld modSection">
      <pc:chgData name="Ejaz Akram" userId="S::ejaz.akram@merkle.com::79a85962-64c0-4cfd-8ce3-4e7d59cbbe85" providerId="AD" clId="Web-{7E814202-F354-448B-E8B4-444236A5D665}" dt="2025-11-13T22:03:00.525" v="0"/>
      <pc:docMkLst>
        <pc:docMk/>
      </pc:docMkLst>
      <pc:sldChg chg="add">
        <pc:chgData name="Ejaz Akram" userId="S::ejaz.akram@merkle.com::79a85962-64c0-4cfd-8ce3-4e7d59cbbe85" providerId="AD" clId="Web-{7E814202-F354-448B-E8B4-444236A5D665}" dt="2025-11-13T22:03:00.525" v="0"/>
        <pc:sldMkLst>
          <pc:docMk/>
          <pc:sldMk cId="1824767660" sldId="6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ED22B-FCCE-5400-ED16-75FDD6A96D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0858E-93A7-483F-6638-66F0DE319C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90016-CC9F-CA4A-B4D3-E5D2C6FF9466}" type="datetimeFigureOut">
              <a:rPr lang="en-GB" smtClean="0">
                <a:latin typeface="Verdana" panose="020B0604030504040204" pitchFamily="34" charset="0"/>
              </a:rPr>
              <a:t>13/11/2025</a:t>
            </a:fld>
            <a:endParaRPr lang="en-GB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AB60-8222-986B-2A2C-71CF8B915F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B5399-8C55-7B87-5BAA-73EA0D904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CFE0D-BC7C-8740-B0C4-33520ED570CB}" type="slidenum">
              <a:rPr lang="en-GB" smtClean="0">
                <a:latin typeface="Verdana" panose="020B0604030504040204" pitchFamily="34" charset="0"/>
              </a:rPr>
              <a:t>‹#›</a:t>
            </a:fld>
            <a:endParaRPr lang="en-GB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71181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646AA9C4-9971-CD48-A35C-6E8D84B32ADD}" type="datetimeFigureOut">
              <a:rPr lang="en-GB" smtClean="0"/>
              <a:pPr/>
              <a:t>13/11/2025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82BF1199-FB81-2E49-8496-334EDC96AA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1199-FB81-2E49-8496-334EDC96AA1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9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005852D4-5DB9-1655-FF06-7B9349735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"/>
            <a:ext cx="12190194" cy="685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367171"/>
            <a:ext cx="6064529" cy="2123658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ECE14B-14CC-87C1-3DB3-BDDDF16CF242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E6ACE-3A33-C09F-C121-5FA3A6FCE2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888" y="4624388"/>
            <a:ext cx="6065837" cy="32861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34171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1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louds in blue sky&#10;&#10;AI-generated content may be incorrect.">
            <a:extLst>
              <a:ext uri="{FF2B5EF4-FFF2-40B4-BE49-F238E27FC236}">
                <a16:creationId xmlns:a16="http://schemas.microsoft.com/office/drawing/2014/main" id="{154CD73F-52F2-F1B2-2DD4-7EC71A759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41540-D16F-37BD-6AC6-549644F6CA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28C4CF0-199C-2636-0757-35184C445016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6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1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41540-D16F-37BD-6AC6-549644F6C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00" y="-9000"/>
            <a:ext cx="12224000" cy="687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CAF27B-C46B-7C58-6E75-BA719D0D0DB1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7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2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4796B-4AC2-607B-D5EB-C246A49FBF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D8F6B17-D748-622B-871A-417B5F8D99B3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0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2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louds in blue sky&#10;&#10;AI-generated content may be incorrect.">
            <a:extLst>
              <a:ext uri="{FF2B5EF4-FFF2-40B4-BE49-F238E27FC236}">
                <a16:creationId xmlns:a16="http://schemas.microsoft.com/office/drawing/2014/main" id="{154CD73F-52F2-F1B2-2DD4-7EC71A759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B65F1-BFBA-9968-70BE-24DC3F512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28C4CF0-199C-2636-0757-35184C445016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23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2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7E899-8D43-C92A-8F98-8B9738DE88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CAF27B-C46B-7C58-6E75-BA719D0D0DB1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3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1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ACF55-1F0B-CD78-57A6-1A9498443A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45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1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5BE04D75-5CB8-D513-E08D-629A017DC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16E9D-6D75-032E-F9B9-4F58E4BE5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1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6F2B1-2199-C562-4D45-AFDF53678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2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64C2B-2C57-A567-60F2-ED905721E1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25C61A-5F35-4627-FBB1-DE32674571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A973D46-7324-30A2-54A3-EC739465A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77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2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louds in blue sky&#10;&#10;AI-generated content may be incorrect.">
            <a:extLst>
              <a:ext uri="{FF2B5EF4-FFF2-40B4-BE49-F238E27FC236}">
                <a16:creationId xmlns:a16="http://schemas.microsoft.com/office/drawing/2014/main" id="{E84B9CAD-7234-3F83-3828-AA1BA69E0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59A74F-7C6D-CFE5-2E31-6398D999E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25C61A-5F35-4627-FBB1-DE32674571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A973D46-7324-30A2-54A3-EC739465A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louds in blue sky&#10;&#10;AI-generated content may be incorrect.">
            <a:extLst>
              <a:ext uri="{FF2B5EF4-FFF2-40B4-BE49-F238E27FC236}">
                <a16:creationId xmlns:a16="http://schemas.microsoft.com/office/drawing/2014/main" id="{3A22F3A6-4BE5-C746-34FE-0814B669E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005852D4-5DB9-1655-FF06-7B93497352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"/>
            <a:ext cx="12190194" cy="685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367171"/>
            <a:ext cx="6064529" cy="2123658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ECE14B-14CC-87C1-3DB3-BDDDF16CF242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E6ACE-3A33-C09F-C121-5FA3A6FCE2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888" y="4624388"/>
            <a:ext cx="6065837" cy="3286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80117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2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019D4-6C12-2D22-C30F-B93A77F87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25C61A-5F35-4627-FBB1-DE32674571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A973D46-7324-30A2-54A3-EC739465A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30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3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3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5BE04D75-5CB8-D513-E08D-629A017DC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65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3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60C596-B5FB-5FA6-7FAA-AC6C16C05DA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528F71-3563-24A9-3871-567149C4E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CD39A4-5AF9-68D2-FA59-5F3CD5C99E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1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4 - Full bleed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3EF0C6-5200-A01E-6E3C-5474FC4C27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57825 w 12192000"/>
              <a:gd name="connsiteY0" fmla="*/ 6573035 h 6858000"/>
              <a:gd name="connsiteX1" fmla="*/ 357828 w 12192000"/>
              <a:gd name="connsiteY1" fmla="*/ 6573043 h 6858000"/>
              <a:gd name="connsiteX2" fmla="*/ 357825 w 12192000"/>
              <a:gd name="connsiteY2" fmla="*/ 6573055 h 6858000"/>
              <a:gd name="connsiteX3" fmla="*/ 384227 w 12192000"/>
              <a:gd name="connsiteY3" fmla="*/ 6551886 h 6858000"/>
              <a:gd name="connsiteX4" fmla="*/ 384227 w 12192000"/>
              <a:gd name="connsiteY4" fmla="*/ 6589595 h 6858000"/>
              <a:gd name="connsiteX5" fmla="*/ 373409 w 12192000"/>
              <a:gd name="connsiteY5" fmla="*/ 6592640 h 6858000"/>
              <a:gd name="connsiteX6" fmla="*/ 362844 w 12192000"/>
              <a:gd name="connsiteY6" fmla="*/ 6589073 h 6858000"/>
              <a:gd name="connsiteX7" fmla="*/ 357828 w 12192000"/>
              <a:gd name="connsiteY7" fmla="*/ 6573043 h 6858000"/>
              <a:gd name="connsiteX8" fmla="*/ 360585 w 12192000"/>
              <a:gd name="connsiteY8" fmla="*/ 6560403 h 6858000"/>
              <a:gd name="connsiteX9" fmla="*/ 373704 w 12192000"/>
              <a:gd name="connsiteY9" fmla="*/ 6552491 h 6858000"/>
              <a:gd name="connsiteX10" fmla="*/ 384227 w 12192000"/>
              <a:gd name="connsiteY10" fmla="*/ 6551886 h 6858000"/>
              <a:gd name="connsiteX11" fmla="*/ 450230 w 12192000"/>
              <a:gd name="connsiteY11" fmla="*/ 6551135 h 6858000"/>
              <a:gd name="connsiteX12" fmla="*/ 450251 w 12192000"/>
              <a:gd name="connsiteY12" fmla="*/ 6551135 h 6858000"/>
              <a:gd name="connsiteX13" fmla="*/ 462735 w 12192000"/>
              <a:gd name="connsiteY13" fmla="*/ 6562335 h 6858000"/>
              <a:gd name="connsiteX14" fmla="*/ 435891 w 12192000"/>
              <a:gd name="connsiteY14" fmla="*/ 6562335 h 6858000"/>
              <a:gd name="connsiteX15" fmla="*/ 450230 w 12192000"/>
              <a:gd name="connsiteY15" fmla="*/ 6551135 h 6858000"/>
              <a:gd name="connsiteX16" fmla="*/ 700960 w 12192000"/>
              <a:gd name="connsiteY16" fmla="*/ 6536890 h 6858000"/>
              <a:gd name="connsiteX17" fmla="*/ 700960 w 12192000"/>
              <a:gd name="connsiteY17" fmla="*/ 6581773 h 6858000"/>
              <a:gd name="connsiteX18" fmla="*/ 727762 w 12192000"/>
              <a:gd name="connsiteY18" fmla="*/ 6609658 h 6858000"/>
              <a:gd name="connsiteX19" fmla="*/ 743388 w 12192000"/>
              <a:gd name="connsiteY19" fmla="*/ 6606425 h 6858000"/>
              <a:gd name="connsiteX20" fmla="*/ 743493 w 12192000"/>
              <a:gd name="connsiteY20" fmla="*/ 6607969 h 6858000"/>
              <a:gd name="connsiteX21" fmla="*/ 762514 w 12192000"/>
              <a:gd name="connsiteY21" fmla="*/ 6607969 h 6858000"/>
              <a:gd name="connsiteX22" fmla="*/ 762514 w 12192000"/>
              <a:gd name="connsiteY22" fmla="*/ 6536890 h 6858000"/>
              <a:gd name="connsiteX23" fmla="*/ 743388 w 12192000"/>
              <a:gd name="connsiteY23" fmla="*/ 6536890 h 6858000"/>
              <a:gd name="connsiteX24" fmla="*/ 743388 w 12192000"/>
              <a:gd name="connsiteY24" fmla="*/ 6590116 h 6858000"/>
              <a:gd name="connsiteX25" fmla="*/ 727720 w 12192000"/>
              <a:gd name="connsiteY25" fmla="*/ 6592535 h 6858000"/>
              <a:gd name="connsiteX26" fmla="*/ 720086 w 12192000"/>
              <a:gd name="connsiteY26" fmla="*/ 6578957 h 6858000"/>
              <a:gd name="connsiteX27" fmla="*/ 720086 w 12192000"/>
              <a:gd name="connsiteY27" fmla="*/ 6536890 h 6858000"/>
              <a:gd name="connsiteX28" fmla="*/ 659291 w 12192000"/>
              <a:gd name="connsiteY28" fmla="*/ 6535180 h 6858000"/>
              <a:gd name="connsiteX29" fmla="*/ 638710 w 12192000"/>
              <a:gd name="connsiteY29" fmla="*/ 6541332 h 6858000"/>
              <a:gd name="connsiteX30" fmla="*/ 629790 w 12192000"/>
              <a:gd name="connsiteY30" fmla="*/ 6558330 h 6858000"/>
              <a:gd name="connsiteX31" fmla="*/ 653977 w 12192000"/>
              <a:gd name="connsiteY31" fmla="*/ 6580480 h 6858000"/>
              <a:gd name="connsiteX32" fmla="*/ 665006 w 12192000"/>
              <a:gd name="connsiteY32" fmla="*/ 6583108 h 6858000"/>
              <a:gd name="connsiteX33" fmla="*/ 668570 w 12192000"/>
              <a:gd name="connsiteY33" fmla="*/ 6587154 h 6858000"/>
              <a:gd name="connsiteX34" fmla="*/ 665660 w 12192000"/>
              <a:gd name="connsiteY34" fmla="*/ 6590971 h 6858000"/>
              <a:gd name="connsiteX35" fmla="*/ 653830 w 12192000"/>
              <a:gd name="connsiteY35" fmla="*/ 6591763 h 6858000"/>
              <a:gd name="connsiteX36" fmla="*/ 631097 w 12192000"/>
              <a:gd name="connsiteY36" fmla="*/ 6585777 h 6858000"/>
              <a:gd name="connsiteX37" fmla="*/ 631097 w 12192000"/>
              <a:gd name="connsiteY37" fmla="*/ 6603443 h 6858000"/>
              <a:gd name="connsiteX38" fmla="*/ 657035 w 12192000"/>
              <a:gd name="connsiteY38" fmla="*/ 6609554 h 6858000"/>
              <a:gd name="connsiteX39" fmla="*/ 687907 w 12192000"/>
              <a:gd name="connsiteY39" fmla="*/ 6589344 h 6858000"/>
              <a:gd name="connsiteX40" fmla="*/ 684702 w 12192000"/>
              <a:gd name="connsiteY40" fmla="*/ 6573493 h 6858000"/>
              <a:gd name="connsiteX41" fmla="*/ 684723 w 12192000"/>
              <a:gd name="connsiteY41" fmla="*/ 6573493 h 6858000"/>
              <a:gd name="connsiteX42" fmla="*/ 664205 w 12192000"/>
              <a:gd name="connsiteY42" fmla="*/ 6563586 h 6858000"/>
              <a:gd name="connsiteX43" fmla="*/ 651362 w 12192000"/>
              <a:gd name="connsiteY43" fmla="*/ 6560166 h 6858000"/>
              <a:gd name="connsiteX44" fmla="*/ 649148 w 12192000"/>
              <a:gd name="connsiteY44" fmla="*/ 6556954 h 6858000"/>
              <a:gd name="connsiteX45" fmla="*/ 651257 w 12192000"/>
              <a:gd name="connsiteY45" fmla="*/ 6553909 h 6858000"/>
              <a:gd name="connsiteX46" fmla="*/ 666777 w 12192000"/>
              <a:gd name="connsiteY46" fmla="*/ 6553012 h 6858000"/>
              <a:gd name="connsiteX47" fmla="*/ 684870 w 12192000"/>
              <a:gd name="connsiteY47" fmla="*/ 6558268 h 6858000"/>
              <a:gd name="connsiteX48" fmla="*/ 684870 w 12192000"/>
              <a:gd name="connsiteY48" fmla="*/ 6541082 h 6858000"/>
              <a:gd name="connsiteX49" fmla="*/ 659291 w 12192000"/>
              <a:gd name="connsiteY49" fmla="*/ 6535180 h 6858000"/>
              <a:gd name="connsiteX50" fmla="*/ 531627 w 12192000"/>
              <a:gd name="connsiteY50" fmla="*/ 6535180 h 6858000"/>
              <a:gd name="connsiteX51" fmla="*/ 515959 w 12192000"/>
              <a:gd name="connsiteY51" fmla="*/ 6538434 h 6858000"/>
              <a:gd name="connsiteX52" fmla="*/ 515896 w 12192000"/>
              <a:gd name="connsiteY52" fmla="*/ 6536890 h 6858000"/>
              <a:gd name="connsiteX53" fmla="*/ 496833 w 12192000"/>
              <a:gd name="connsiteY53" fmla="*/ 6536890 h 6858000"/>
              <a:gd name="connsiteX54" fmla="*/ 496833 w 12192000"/>
              <a:gd name="connsiteY54" fmla="*/ 6607948 h 6858000"/>
              <a:gd name="connsiteX55" fmla="*/ 515959 w 12192000"/>
              <a:gd name="connsiteY55" fmla="*/ 6607948 h 6858000"/>
              <a:gd name="connsiteX56" fmla="*/ 515959 w 12192000"/>
              <a:gd name="connsiteY56" fmla="*/ 6554764 h 6858000"/>
              <a:gd name="connsiteX57" fmla="*/ 531648 w 12192000"/>
              <a:gd name="connsiteY57" fmla="*/ 6552303 h 6858000"/>
              <a:gd name="connsiteX58" fmla="*/ 539303 w 12192000"/>
              <a:gd name="connsiteY58" fmla="*/ 6565922 h 6858000"/>
              <a:gd name="connsiteX59" fmla="*/ 539303 w 12192000"/>
              <a:gd name="connsiteY59" fmla="*/ 6607948 h 6858000"/>
              <a:gd name="connsiteX60" fmla="*/ 558429 w 12192000"/>
              <a:gd name="connsiteY60" fmla="*/ 6607948 h 6858000"/>
              <a:gd name="connsiteX61" fmla="*/ 558429 w 12192000"/>
              <a:gd name="connsiteY61" fmla="*/ 6563107 h 6858000"/>
              <a:gd name="connsiteX62" fmla="*/ 531627 w 12192000"/>
              <a:gd name="connsiteY62" fmla="*/ 6535180 h 6858000"/>
              <a:gd name="connsiteX63" fmla="*/ 450272 w 12192000"/>
              <a:gd name="connsiteY63" fmla="*/ 6534971 h 6858000"/>
              <a:gd name="connsiteX64" fmla="*/ 423976 w 12192000"/>
              <a:gd name="connsiteY64" fmla="*/ 6546609 h 6858000"/>
              <a:gd name="connsiteX65" fmla="*/ 415457 w 12192000"/>
              <a:gd name="connsiteY65" fmla="*/ 6573284 h 6858000"/>
              <a:gd name="connsiteX66" fmla="*/ 453372 w 12192000"/>
              <a:gd name="connsiteY66" fmla="*/ 6609387 h 6858000"/>
              <a:gd name="connsiteX67" fmla="*/ 480470 w 12192000"/>
              <a:gd name="connsiteY67" fmla="*/ 6603192 h 6858000"/>
              <a:gd name="connsiteX68" fmla="*/ 480470 w 12192000"/>
              <a:gd name="connsiteY68" fmla="*/ 6585715 h 6858000"/>
              <a:gd name="connsiteX69" fmla="*/ 452993 w 12192000"/>
              <a:gd name="connsiteY69" fmla="*/ 6592743 h 6858000"/>
              <a:gd name="connsiteX70" fmla="*/ 453014 w 12192000"/>
              <a:gd name="connsiteY70" fmla="*/ 6592785 h 6858000"/>
              <a:gd name="connsiteX71" fmla="*/ 435532 w 12192000"/>
              <a:gd name="connsiteY71" fmla="*/ 6577643 h 6858000"/>
              <a:gd name="connsiteX72" fmla="*/ 481651 w 12192000"/>
              <a:gd name="connsiteY72" fmla="*/ 6577643 h 6858000"/>
              <a:gd name="connsiteX73" fmla="*/ 481651 w 12192000"/>
              <a:gd name="connsiteY73" fmla="*/ 6576892 h 6858000"/>
              <a:gd name="connsiteX74" fmla="*/ 481461 w 12192000"/>
              <a:gd name="connsiteY74" fmla="*/ 6562647 h 6858000"/>
              <a:gd name="connsiteX75" fmla="*/ 472857 w 12192000"/>
              <a:gd name="connsiteY75" fmla="*/ 6543022 h 6858000"/>
              <a:gd name="connsiteX76" fmla="*/ 450272 w 12192000"/>
              <a:gd name="connsiteY76" fmla="*/ 6534971 h 6858000"/>
              <a:gd name="connsiteX77" fmla="*/ 574541 w 12192000"/>
              <a:gd name="connsiteY77" fmla="*/ 6521832 h 6858000"/>
              <a:gd name="connsiteX78" fmla="*/ 574541 w 12192000"/>
              <a:gd name="connsiteY78" fmla="*/ 6583504 h 6858000"/>
              <a:gd name="connsiteX79" fmla="*/ 579244 w 12192000"/>
              <a:gd name="connsiteY79" fmla="*/ 6602150 h 6858000"/>
              <a:gd name="connsiteX80" fmla="*/ 597885 w 12192000"/>
              <a:gd name="connsiteY80" fmla="*/ 6609512 h 6858000"/>
              <a:gd name="connsiteX81" fmla="*/ 615767 w 12192000"/>
              <a:gd name="connsiteY81" fmla="*/ 6606739 h 6858000"/>
              <a:gd name="connsiteX82" fmla="*/ 615767 w 12192000"/>
              <a:gd name="connsiteY82" fmla="*/ 6589699 h 6858000"/>
              <a:gd name="connsiteX83" fmla="*/ 601385 w 12192000"/>
              <a:gd name="connsiteY83" fmla="*/ 6591930 h 6858000"/>
              <a:gd name="connsiteX84" fmla="*/ 595418 w 12192000"/>
              <a:gd name="connsiteY84" fmla="*/ 6590158 h 6858000"/>
              <a:gd name="connsiteX85" fmla="*/ 593667 w 12192000"/>
              <a:gd name="connsiteY85" fmla="*/ 6582545 h 6858000"/>
              <a:gd name="connsiteX86" fmla="*/ 593667 w 12192000"/>
              <a:gd name="connsiteY86" fmla="*/ 6552512 h 6858000"/>
              <a:gd name="connsiteX87" fmla="*/ 615767 w 12192000"/>
              <a:gd name="connsiteY87" fmla="*/ 6553596 h 6858000"/>
              <a:gd name="connsiteX88" fmla="*/ 615767 w 12192000"/>
              <a:gd name="connsiteY88" fmla="*/ 6536890 h 6858000"/>
              <a:gd name="connsiteX89" fmla="*/ 593667 w 12192000"/>
              <a:gd name="connsiteY89" fmla="*/ 6536890 h 6858000"/>
              <a:gd name="connsiteX90" fmla="*/ 593667 w 12192000"/>
              <a:gd name="connsiteY90" fmla="*/ 6521832 h 6858000"/>
              <a:gd name="connsiteX91" fmla="*/ 384227 w 12192000"/>
              <a:gd name="connsiteY91" fmla="*/ 6521832 h 6858000"/>
              <a:gd name="connsiteX92" fmla="*/ 384227 w 12192000"/>
              <a:gd name="connsiteY92" fmla="*/ 6536890 h 6858000"/>
              <a:gd name="connsiteX93" fmla="*/ 374463 w 12192000"/>
              <a:gd name="connsiteY93" fmla="*/ 6536890 h 6858000"/>
              <a:gd name="connsiteX94" fmla="*/ 339648 w 12192000"/>
              <a:gd name="connsiteY94" fmla="*/ 6573556 h 6858000"/>
              <a:gd name="connsiteX95" fmla="*/ 349327 w 12192000"/>
              <a:gd name="connsiteY95" fmla="*/ 6601003 h 6858000"/>
              <a:gd name="connsiteX96" fmla="*/ 370077 w 12192000"/>
              <a:gd name="connsiteY96" fmla="*/ 6609471 h 6858000"/>
              <a:gd name="connsiteX97" fmla="*/ 384206 w 12192000"/>
              <a:gd name="connsiteY97" fmla="*/ 6606447 h 6858000"/>
              <a:gd name="connsiteX98" fmla="*/ 384332 w 12192000"/>
              <a:gd name="connsiteY98" fmla="*/ 6607948 h 6858000"/>
              <a:gd name="connsiteX99" fmla="*/ 403332 w 12192000"/>
              <a:gd name="connsiteY99" fmla="*/ 6607948 h 6858000"/>
              <a:gd name="connsiteX100" fmla="*/ 403332 w 12192000"/>
              <a:gd name="connsiteY100" fmla="*/ 6521832 h 6858000"/>
              <a:gd name="connsiteX101" fmla="*/ 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6858000 h 6858000"/>
              <a:gd name="connsiteX104" fmla="*/ 0 w 12192000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00">
                <a:moveTo>
                  <a:pt x="357825" y="6573035"/>
                </a:moveTo>
                <a:lnTo>
                  <a:pt x="357828" y="6573043"/>
                </a:lnTo>
                <a:lnTo>
                  <a:pt x="357825" y="6573055"/>
                </a:lnTo>
                <a:close/>
                <a:moveTo>
                  <a:pt x="384227" y="6551886"/>
                </a:moveTo>
                <a:lnTo>
                  <a:pt x="384227" y="6589595"/>
                </a:lnTo>
                <a:cubicBezTo>
                  <a:pt x="381675" y="6591284"/>
                  <a:pt x="377816" y="6592535"/>
                  <a:pt x="373409" y="6592640"/>
                </a:cubicBezTo>
                <a:cubicBezTo>
                  <a:pt x="369107" y="6592723"/>
                  <a:pt x="365311" y="6591430"/>
                  <a:pt x="362844" y="6589073"/>
                </a:cubicBezTo>
                <a:lnTo>
                  <a:pt x="357828" y="6573043"/>
                </a:lnTo>
                <a:lnTo>
                  <a:pt x="360585" y="6560403"/>
                </a:lnTo>
                <a:cubicBezTo>
                  <a:pt x="362828" y="6556292"/>
                  <a:pt x="366798" y="6552971"/>
                  <a:pt x="373704" y="6552491"/>
                </a:cubicBezTo>
                <a:cubicBezTo>
                  <a:pt x="375560" y="6552345"/>
                  <a:pt x="380579" y="6551990"/>
                  <a:pt x="384227" y="6551886"/>
                </a:cubicBezTo>
                <a:close/>
                <a:moveTo>
                  <a:pt x="450230" y="6551135"/>
                </a:moveTo>
                <a:lnTo>
                  <a:pt x="450251" y="6551135"/>
                </a:lnTo>
                <a:cubicBezTo>
                  <a:pt x="457358" y="6551135"/>
                  <a:pt x="462229" y="6556078"/>
                  <a:pt x="462735" y="6562335"/>
                </a:cubicBezTo>
                <a:lnTo>
                  <a:pt x="435891" y="6562335"/>
                </a:lnTo>
                <a:cubicBezTo>
                  <a:pt x="437810" y="6555494"/>
                  <a:pt x="442597" y="6551135"/>
                  <a:pt x="450230" y="6551135"/>
                </a:cubicBezTo>
                <a:close/>
                <a:moveTo>
                  <a:pt x="700960" y="6536890"/>
                </a:moveTo>
                <a:lnTo>
                  <a:pt x="700960" y="6581773"/>
                </a:lnTo>
                <a:cubicBezTo>
                  <a:pt x="700960" y="6600544"/>
                  <a:pt x="709690" y="6609658"/>
                  <a:pt x="727762" y="6609658"/>
                </a:cubicBezTo>
                <a:cubicBezTo>
                  <a:pt x="733962" y="6609658"/>
                  <a:pt x="740815" y="6607385"/>
                  <a:pt x="743388" y="6606425"/>
                </a:cubicBezTo>
                <a:lnTo>
                  <a:pt x="743493" y="6607969"/>
                </a:lnTo>
                <a:lnTo>
                  <a:pt x="762514" y="6607969"/>
                </a:lnTo>
                <a:lnTo>
                  <a:pt x="762514" y="6536890"/>
                </a:lnTo>
                <a:lnTo>
                  <a:pt x="743388" y="6536890"/>
                </a:lnTo>
                <a:lnTo>
                  <a:pt x="743388" y="6590116"/>
                </a:lnTo>
                <a:cubicBezTo>
                  <a:pt x="739318" y="6592681"/>
                  <a:pt x="732865" y="6593724"/>
                  <a:pt x="727720" y="6592535"/>
                </a:cubicBezTo>
                <a:cubicBezTo>
                  <a:pt x="722554" y="6591388"/>
                  <a:pt x="720086" y="6588197"/>
                  <a:pt x="720086" y="6578957"/>
                </a:cubicBezTo>
                <a:lnTo>
                  <a:pt x="720086" y="6536890"/>
                </a:lnTo>
                <a:close/>
                <a:moveTo>
                  <a:pt x="659291" y="6535180"/>
                </a:moveTo>
                <a:cubicBezTo>
                  <a:pt x="651088" y="6535326"/>
                  <a:pt x="643961" y="6537453"/>
                  <a:pt x="638710" y="6541332"/>
                </a:cubicBezTo>
                <a:cubicBezTo>
                  <a:pt x="633206" y="6545399"/>
                  <a:pt x="630106" y="6551281"/>
                  <a:pt x="629790" y="6558330"/>
                </a:cubicBezTo>
                <a:cubicBezTo>
                  <a:pt x="629242" y="6570072"/>
                  <a:pt x="636749" y="6577143"/>
                  <a:pt x="653977" y="6580480"/>
                </a:cubicBezTo>
                <a:cubicBezTo>
                  <a:pt x="657583" y="6581168"/>
                  <a:pt x="662750" y="6582211"/>
                  <a:pt x="665006" y="6583108"/>
                </a:cubicBezTo>
                <a:cubicBezTo>
                  <a:pt x="667262" y="6584005"/>
                  <a:pt x="668549" y="6585485"/>
                  <a:pt x="668570" y="6587154"/>
                </a:cubicBezTo>
                <a:cubicBezTo>
                  <a:pt x="668570" y="6588739"/>
                  <a:pt x="667452" y="6590220"/>
                  <a:pt x="665660" y="6590971"/>
                </a:cubicBezTo>
                <a:cubicBezTo>
                  <a:pt x="662433" y="6592305"/>
                  <a:pt x="657204" y="6592097"/>
                  <a:pt x="653830" y="6591763"/>
                </a:cubicBezTo>
                <a:cubicBezTo>
                  <a:pt x="643961" y="6590804"/>
                  <a:pt x="634556" y="6587342"/>
                  <a:pt x="631097" y="6585777"/>
                </a:cubicBezTo>
                <a:lnTo>
                  <a:pt x="631097" y="6603443"/>
                </a:lnTo>
                <a:cubicBezTo>
                  <a:pt x="636917" y="6606384"/>
                  <a:pt x="646133" y="6609741"/>
                  <a:pt x="657035" y="6609554"/>
                </a:cubicBezTo>
                <a:cubicBezTo>
                  <a:pt x="669561" y="6609345"/>
                  <a:pt x="685060" y="6605654"/>
                  <a:pt x="687907" y="6589344"/>
                </a:cubicBezTo>
                <a:cubicBezTo>
                  <a:pt x="688919" y="6583295"/>
                  <a:pt x="687823" y="6577789"/>
                  <a:pt x="684702" y="6573493"/>
                </a:cubicBezTo>
                <a:lnTo>
                  <a:pt x="684723" y="6573493"/>
                </a:lnTo>
                <a:cubicBezTo>
                  <a:pt x="680906" y="6568258"/>
                  <a:pt x="675023" y="6565567"/>
                  <a:pt x="664205" y="6563586"/>
                </a:cubicBezTo>
                <a:cubicBezTo>
                  <a:pt x="659692" y="6562731"/>
                  <a:pt x="654420" y="6561813"/>
                  <a:pt x="651362" y="6560166"/>
                </a:cubicBezTo>
                <a:cubicBezTo>
                  <a:pt x="649865" y="6559331"/>
                  <a:pt x="649064" y="6558226"/>
                  <a:pt x="649148" y="6556954"/>
                </a:cubicBezTo>
                <a:cubicBezTo>
                  <a:pt x="649148" y="6555702"/>
                  <a:pt x="649992" y="6554534"/>
                  <a:pt x="651257" y="6553909"/>
                </a:cubicBezTo>
                <a:cubicBezTo>
                  <a:pt x="654062" y="6552428"/>
                  <a:pt x="659123" y="6551677"/>
                  <a:pt x="666777" y="6553012"/>
                </a:cubicBezTo>
                <a:cubicBezTo>
                  <a:pt x="674158" y="6554368"/>
                  <a:pt x="682277" y="6557183"/>
                  <a:pt x="684870" y="6558268"/>
                </a:cubicBezTo>
                <a:lnTo>
                  <a:pt x="684870" y="6541082"/>
                </a:lnTo>
                <a:cubicBezTo>
                  <a:pt x="676014" y="6536723"/>
                  <a:pt x="668148" y="6535034"/>
                  <a:pt x="659291" y="6535180"/>
                </a:cubicBezTo>
                <a:close/>
                <a:moveTo>
                  <a:pt x="531627" y="6535180"/>
                </a:moveTo>
                <a:cubicBezTo>
                  <a:pt x="525428" y="6535180"/>
                  <a:pt x="518616" y="6537474"/>
                  <a:pt x="515959" y="6538434"/>
                </a:cubicBezTo>
                <a:lnTo>
                  <a:pt x="515896" y="6536890"/>
                </a:lnTo>
                <a:lnTo>
                  <a:pt x="496833" y="6536890"/>
                </a:lnTo>
                <a:lnTo>
                  <a:pt x="496833" y="6607948"/>
                </a:lnTo>
                <a:lnTo>
                  <a:pt x="515959" y="6607948"/>
                </a:lnTo>
                <a:lnTo>
                  <a:pt x="515959" y="6554764"/>
                </a:lnTo>
                <a:cubicBezTo>
                  <a:pt x="520071" y="6552178"/>
                  <a:pt x="526524" y="6551114"/>
                  <a:pt x="531648" y="6552303"/>
                </a:cubicBezTo>
                <a:cubicBezTo>
                  <a:pt x="536794" y="6553492"/>
                  <a:pt x="539303" y="6556704"/>
                  <a:pt x="539303" y="6565922"/>
                </a:cubicBezTo>
                <a:lnTo>
                  <a:pt x="539303" y="6607948"/>
                </a:lnTo>
                <a:lnTo>
                  <a:pt x="558429" y="6607948"/>
                </a:lnTo>
                <a:lnTo>
                  <a:pt x="558429" y="6563107"/>
                </a:lnTo>
                <a:cubicBezTo>
                  <a:pt x="558429" y="6544336"/>
                  <a:pt x="549657" y="6535180"/>
                  <a:pt x="531627" y="6535180"/>
                </a:cubicBezTo>
                <a:close/>
                <a:moveTo>
                  <a:pt x="450272" y="6534971"/>
                </a:moveTo>
                <a:cubicBezTo>
                  <a:pt x="439244" y="6534971"/>
                  <a:pt x="430176" y="6538996"/>
                  <a:pt x="423976" y="6546609"/>
                </a:cubicBezTo>
                <a:cubicBezTo>
                  <a:pt x="418515" y="6553387"/>
                  <a:pt x="415457" y="6562856"/>
                  <a:pt x="415457" y="6573284"/>
                </a:cubicBezTo>
                <a:cubicBezTo>
                  <a:pt x="415457" y="6590720"/>
                  <a:pt x="425431" y="6609387"/>
                  <a:pt x="453372" y="6609387"/>
                </a:cubicBezTo>
                <a:cubicBezTo>
                  <a:pt x="464043" y="6609387"/>
                  <a:pt x="474502" y="6606112"/>
                  <a:pt x="480470" y="6603192"/>
                </a:cubicBezTo>
                <a:lnTo>
                  <a:pt x="480470" y="6585715"/>
                </a:lnTo>
                <a:cubicBezTo>
                  <a:pt x="477180" y="6587529"/>
                  <a:pt x="466953" y="6592994"/>
                  <a:pt x="452993" y="6592743"/>
                </a:cubicBezTo>
                <a:lnTo>
                  <a:pt x="453014" y="6592785"/>
                </a:lnTo>
                <a:cubicBezTo>
                  <a:pt x="442786" y="6592597"/>
                  <a:pt x="437240" y="6587237"/>
                  <a:pt x="435532" y="6577643"/>
                </a:cubicBezTo>
                <a:lnTo>
                  <a:pt x="481651" y="6577643"/>
                </a:lnTo>
                <a:lnTo>
                  <a:pt x="481651" y="6576892"/>
                </a:lnTo>
                <a:cubicBezTo>
                  <a:pt x="481756" y="6570427"/>
                  <a:pt x="481651" y="6565046"/>
                  <a:pt x="481461" y="6562647"/>
                </a:cubicBezTo>
                <a:cubicBezTo>
                  <a:pt x="480723" y="6554555"/>
                  <a:pt x="477749" y="6547735"/>
                  <a:pt x="472857" y="6543022"/>
                </a:cubicBezTo>
                <a:cubicBezTo>
                  <a:pt x="467395" y="6537682"/>
                  <a:pt x="459783" y="6534971"/>
                  <a:pt x="450272" y="6534971"/>
                </a:cubicBezTo>
                <a:close/>
                <a:moveTo>
                  <a:pt x="574541" y="6521832"/>
                </a:moveTo>
                <a:lnTo>
                  <a:pt x="574541" y="6583504"/>
                </a:lnTo>
                <a:cubicBezTo>
                  <a:pt x="574541" y="6592014"/>
                  <a:pt x="576038" y="6597958"/>
                  <a:pt x="579244" y="6602150"/>
                </a:cubicBezTo>
                <a:cubicBezTo>
                  <a:pt x="582997" y="6607093"/>
                  <a:pt x="589112" y="6609512"/>
                  <a:pt x="597885" y="6609512"/>
                </a:cubicBezTo>
                <a:cubicBezTo>
                  <a:pt x="604970" y="6609512"/>
                  <a:pt x="611824" y="6607948"/>
                  <a:pt x="615767" y="6606739"/>
                </a:cubicBezTo>
                <a:lnTo>
                  <a:pt x="615767" y="6589699"/>
                </a:lnTo>
                <a:cubicBezTo>
                  <a:pt x="613321" y="6590345"/>
                  <a:pt x="605750" y="6591930"/>
                  <a:pt x="601385" y="6591930"/>
                </a:cubicBezTo>
                <a:cubicBezTo>
                  <a:pt x="598581" y="6591930"/>
                  <a:pt x="596641" y="6591346"/>
                  <a:pt x="595418" y="6590158"/>
                </a:cubicBezTo>
                <a:cubicBezTo>
                  <a:pt x="593667" y="6588427"/>
                  <a:pt x="593667" y="6585423"/>
                  <a:pt x="593667" y="6582545"/>
                </a:cubicBezTo>
                <a:lnTo>
                  <a:pt x="593667" y="6552512"/>
                </a:lnTo>
                <a:cubicBezTo>
                  <a:pt x="601196" y="6552512"/>
                  <a:pt x="610558" y="6553054"/>
                  <a:pt x="615767" y="6553596"/>
                </a:cubicBezTo>
                <a:lnTo>
                  <a:pt x="615767" y="6536890"/>
                </a:lnTo>
                <a:lnTo>
                  <a:pt x="593667" y="6536890"/>
                </a:lnTo>
                <a:lnTo>
                  <a:pt x="593667" y="6521832"/>
                </a:lnTo>
                <a:close/>
                <a:moveTo>
                  <a:pt x="384227" y="6521832"/>
                </a:moveTo>
                <a:lnTo>
                  <a:pt x="384227" y="6536890"/>
                </a:lnTo>
                <a:lnTo>
                  <a:pt x="374463" y="6536890"/>
                </a:lnTo>
                <a:cubicBezTo>
                  <a:pt x="345658" y="6536890"/>
                  <a:pt x="339648" y="6558206"/>
                  <a:pt x="339648" y="6573556"/>
                </a:cubicBezTo>
                <a:cubicBezTo>
                  <a:pt x="339648" y="6584798"/>
                  <a:pt x="343127" y="6594558"/>
                  <a:pt x="349327" y="6601003"/>
                </a:cubicBezTo>
                <a:cubicBezTo>
                  <a:pt x="354683" y="6606551"/>
                  <a:pt x="361853" y="6609471"/>
                  <a:pt x="370077" y="6609471"/>
                </a:cubicBezTo>
                <a:cubicBezTo>
                  <a:pt x="375686" y="6609471"/>
                  <a:pt x="380326" y="6608470"/>
                  <a:pt x="384206" y="6606447"/>
                </a:cubicBezTo>
                <a:lnTo>
                  <a:pt x="384332" y="6607948"/>
                </a:lnTo>
                <a:lnTo>
                  <a:pt x="403332" y="6607948"/>
                </a:lnTo>
                <a:lnTo>
                  <a:pt x="403332" y="65218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835849-4910-CB5B-DB83-C40B0C5E79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598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bg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7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4 - Full bleed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3EF0C6-5200-A01E-6E3C-5474FC4C27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57825 w 12192000"/>
              <a:gd name="connsiteY0" fmla="*/ 6573035 h 6858000"/>
              <a:gd name="connsiteX1" fmla="*/ 357828 w 12192000"/>
              <a:gd name="connsiteY1" fmla="*/ 6573043 h 6858000"/>
              <a:gd name="connsiteX2" fmla="*/ 357825 w 12192000"/>
              <a:gd name="connsiteY2" fmla="*/ 6573055 h 6858000"/>
              <a:gd name="connsiteX3" fmla="*/ 384227 w 12192000"/>
              <a:gd name="connsiteY3" fmla="*/ 6551886 h 6858000"/>
              <a:gd name="connsiteX4" fmla="*/ 384227 w 12192000"/>
              <a:gd name="connsiteY4" fmla="*/ 6589595 h 6858000"/>
              <a:gd name="connsiteX5" fmla="*/ 373409 w 12192000"/>
              <a:gd name="connsiteY5" fmla="*/ 6592640 h 6858000"/>
              <a:gd name="connsiteX6" fmla="*/ 362844 w 12192000"/>
              <a:gd name="connsiteY6" fmla="*/ 6589073 h 6858000"/>
              <a:gd name="connsiteX7" fmla="*/ 357828 w 12192000"/>
              <a:gd name="connsiteY7" fmla="*/ 6573043 h 6858000"/>
              <a:gd name="connsiteX8" fmla="*/ 360585 w 12192000"/>
              <a:gd name="connsiteY8" fmla="*/ 6560403 h 6858000"/>
              <a:gd name="connsiteX9" fmla="*/ 373704 w 12192000"/>
              <a:gd name="connsiteY9" fmla="*/ 6552491 h 6858000"/>
              <a:gd name="connsiteX10" fmla="*/ 384227 w 12192000"/>
              <a:gd name="connsiteY10" fmla="*/ 6551886 h 6858000"/>
              <a:gd name="connsiteX11" fmla="*/ 450230 w 12192000"/>
              <a:gd name="connsiteY11" fmla="*/ 6551135 h 6858000"/>
              <a:gd name="connsiteX12" fmla="*/ 450251 w 12192000"/>
              <a:gd name="connsiteY12" fmla="*/ 6551135 h 6858000"/>
              <a:gd name="connsiteX13" fmla="*/ 462735 w 12192000"/>
              <a:gd name="connsiteY13" fmla="*/ 6562335 h 6858000"/>
              <a:gd name="connsiteX14" fmla="*/ 435891 w 12192000"/>
              <a:gd name="connsiteY14" fmla="*/ 6562335 h 6858000"/>
              <a:gd name="connsiteX15" fmla="*/ 450230 w 12192000"/>
              <a:gd name="connsiteY15" fmla="*/ 6551135 h 6858000"/>
              <a:gd name="connsiteX16" fmla="*/ 700960 w 12192000"/>
              <a:gd name="connsiteY16" fmla="*/ 6536890 h 6858000"/>
              <a:gd name="connsiteX17" fmla="*/ 700960 w 12192000"/>
              <a:gd name="connsiteY17" fmla="*/ 6581773 h 6858000"/>
              <a:gd name="connsiteX18" fmla="*/ 727762 w 12192000"/>
              <a:gd name="connsiteY18" fmla="*/ 6609658 h 6858000"/>
              <a:gd name="connsiteX19" fmla="*/ 743388 w 12192000"/>
              <a:gd name="connsiteY19" fmla="*/ 6606425 h 6858000"/>
              <a:gd name="connsiteX20" fmla="*/ 743493 w 12192000"/>
              <a:gd name="connsiteY20" fmla="*/ 6607969 h 6858000"/>
              <a:gd name="connsiteX21" fmla="*/ 762514 w 12192000"/>
              <a:gd name="connsiteY21" fmla="*/ 6607969 h 6858000"/>
              <a:gd name="connsiteX22" fmla="*/ 762514 w 12192000"/>
              <a:gd name="connsiteY22" fmla="*/ 6536890 h 6858000"/>
              <a:gd name="connsiteX23" fmla="*/ 743388 w 12192000"/>
              <a:gd name="connsiteY23" fmla="*/ 6536890 h 6858000"/>
              <a:gd name="connsiteX24" fmla="*/ 743388 w 12192000"/>
              <a:gd name="connsiteY24" fmla="*/ 6590116 h 6858000"/>
              <a:gd name="connsiteX25" fmla="*/ 727720 w 12192000"/>
              <a:gd name="connsiteY25" fmla="*/ 6592535 h 6858000"/>
              <a:gd name="connsiteX26" fmla="*/ 720086 w 12192000"/>
              <a:gd name="connsiteY26" fmla="*/ 6578957 h 6858000"/>
              <a:gd name="connsiteX27" fmla="*/ 720086 w 12192000"/>
              <a:gd name="connsiteY27" fmla="*/ 6536890 h 6858000"/>
              <a:gd name="connsiteX28" fmla="*/ 659291 w 12192000"/>
              <a:gd name="connsiteY28" fmla="*/ 6535180 h 6858000"/>
              <a:gd name="connsiteX29" fmla="*/ 638710 w 12192000"/>
              <a:gd name="connsiteY29" fmla="*/ 6541332 h 6858000"/>
              <a:gd name="connsiteX30" fmla="*/ 629790 w 12192000"/>
              <a:gd name="connsiteY30" fmla="*/ 6558330 h 6858000"/>
              <a:gd name="connsiteX31" fmla="*/ 653977 w 12192000"/>
              <a:gd name="connsiteY31" fmla="*/ 6580480 h 6858000"/>
              <a:gd name="connsiteX32" fmla="*/ 665006 w 12192000"/>
              <a:gd name="connsiteY32" fmla="*/ 6583108 h 6858000"/>
              <a:gd name="connsiteX33" fmla="*/ 668570 w 12192000"/>
              <a:gd name="connsiteY33" fmla="*/ 6587154 h 6858000"/>
              <a:gd name="connsiteX34" fmla="*/ 665660 w 12192000"/>
              <a:gd name="connsiteY34" fmla="*/ 6590971 h 6858000"/>
              <a:gd name="connsiteX35" fmla="*/ 653830 w 12192000"/>
              <a:gd name="connsiteY35" fmla="*/ 6591763 h 6858000"/>
              <a:gd name="connsiteX36" fmla="*/ 631097 w 12192000"/>
              <a:gd name="connsiteY36" fmla="*/ 6585777 h 6858000"/>
              <a:gd name="connsiteX37" fmla="*/ 631097 w 12192000"/>
              <a:gd name="connsiteY37" fmla="*/ 6603443 h 6858000"/>
              <a:gd name="connsiteX38" fmla="*/ 657035 w 12192000"/>
              <a:gd name="connsiteY38" fmla="*/ 6609554 h 6858000"/>
              <a:gd name="connsiteX39" fmla="*/ 687907 w 12192000"/>
              <a:gd name="connsiteY39" fmla="*/ 6589344 h 6858000"/>
              <a:gd name="connsiteX40" fmla="*/ 684702 w 12192000"/>
              <a:gd name="connsiteY40" fmla="*/ 6573493 h 6858000"/>
              <a:gd name="connsiteX41" fmla="*/ 684723 w 12192000"/>
              <a:gd name="connsiteY41" fmla="*/ 6573493 h 6858000"/>
              <a:gd name="connsiteX42" fmla="*/ 664205 w 12192000"/>
              <a:gd name="connsiteY42" fmla="*/ 6563586 h 6858000"/>
              <a:gd name="connsiteX43" fmla="*/ 651362 w 12192000"/>
              <a:gd name="connsiteY43" fmla="*/ 6560166 h 6858000"/>
              <a:gd name="connsiteX44" fmla="*/ 649148 w 12192000"/>
              <a:gd name="connsiteY44" fmla="*/ 6556954 h 6858000"/>
              <a:gd name="connsiteX45" fmla="*/ 651257 w 12192000"/>
              <a:gd name="connsiteY45" fmla="*/ 6553909 h 6858000"/>
              <a:gd name="connsiteX46" fmla="*/ 666777 w 12192000"/>
              <a:gd name="connsiteY46" fmla="*/ 6553012 h 6858000"/>
              <a:gd name="connsiteX47" fmla="*/ 684870 w 12192000"/>
              <a:gd name="connsiteY47" fmla="*/ 6558268 h 6858000"/>
              <a:gd name="connsiteX48" fmla="*/ 684870 w 12192000"/>
              <a:gd name="connsiteY48" fmla="*/ 6541082 h 6858000"/>
              <a:gd name="connsiteX49" fmla="*/ 659291 w 12192000"/>
              <a:gd name="connsiteY49" fmla="*/ 6535180 h 6858000"/>
              <a:gd name="connsiteX50" fmla="*/ 531627 w 12192000"/>
              <a:gd name="connsiteY50" fmla="*/ 6535180 h 6858000"/>
              <a:gd name="connsiteX51" fmla="*/ 515959 w 12192000"/>
              <a:gd name="connsiteY51" fmla="*/ 6538434 h 6858000"/>
              <a:gd name="connsiteX52" fmla="*/ 515896 w 12192000"/>
              <a:gd name="connsiteY52" fmla="*/ 6536890 h 6858000"/>
              <a:gd name="connsiteX53" fmla="*/ 496833 w 12192000"/>
              <a:gd name="connsiteY53" fmla="*/ 6536890 h 6858000"/>
              <a:gd name="connsiteX54" fmla="*/ 496833 w 12192000"/>
              <a:gd name="connsiteY54" fmla="*/ 6607948 h 6858000"/>
              <a:gd name="connsiteX55" fmla="*/ 515959 w 12192000"/>
              <a:gd name="connsiteY55" fmla="*/ 6607948 h 6858000"/>
              <a:gd name="connsiteX56" fmla="*/ 515959 w 12192000"/>
              <a:gd name="connsiteY56" fmla="*/ 6554764 h 6858000"/>
              <a:gd name="connsiteX57" fmla="*/ 531648 w 12192000"/>
              <a:gd name="connsiteY57" fmla="*/ 6552303 h 6858000"/>
              <a:gd name="connsiteX58" fmla="*/ 539303 w 12192000"/>
              <a:gd name="connsiteY58" fmla="*/ 6565922 h 6858000"/>
              <a:gd name="connsiteX59" fmla="*/ 539303 w 12192000"/>
              <a:gd name="connsiteY59" fmla="*/ 6607948 h 6858000"/>
              <a:gd name="connsiteX60" fmla="*/ 558429 w 12192000"/>
              <a:gd name="connsiteY60" fmla="*/ 6607948 h 6858000"/>
              <a:gd name="connsiteX61" fmla="*/ 558429 w 12192000"/>
              <a:gd name="connsiteY61" fmla="*/ 6563107 h 6858000"/>
              <a:gd name="connsiteX62" fmla="*/ 531627 w 12192000"/>
              <a:gd name="connsiteY62" fmla="*/ 6535180 h 6858000"/>
              <a:gd name="connsiteX63" fmla="*/ 450272 w 12192000"/>
              <a:gd name="connsiteY63" fmla="*/ 6534971 h 6858000"/>
              <a:gd name="connsiteX64" fmla="*/ 423976 w 12192000"/>
              <a:gd name="connsiteY64" fmla="*/ 6546609 h 6858000"/>
              <a:gd name="connsiteX65" fmla="*/ 415457 w 12192000"/>
              <a:gd name="connsiteY65" fmla="*/ 6573284 h 6858000"/>
              <a:gd name="connsiteX66" fmla="*/ 453372 w 12192000"/>
              <a:gd name="connsiteY66" fmla="*/ 6609387 h 6858000"/>
              <a:gd name="connsiteX67" fmla="*/ 480470 w 12192000"/>
              <a:gd name="connsiteY67" fmla="*/ 6603192 h 6858000"/>
              <a:gd name="connsiteX68" fmla="*/ 480470 w 12192000"/>
              <a:gd name="connsiteY68" fmla="*/ 6585715 h 6858000"/>
              <a:gd name="connsiteX69" fmla="*/ 452993 w 12192000"/>
              <a:gd name="connsiteY69" fmla="*/ 6592743 h 6858000"/>
              <a:gd name="connsiteX70" fmla="*/ 453014 w 12192000"/>
              <a:gd name="connsiteY70" fmla="*/ 6592785 h 6858000"/>
              <a:gd name="connsiteX71" fmla="*/ 435532 w 12192000"/>
              <a:gd name="connsiteY71" fmla="*/ 6577643 h 6858000"/>
              <a:gd name="connsiteX72" fmla="*/ 481651 w 12192000"/>
              <a:gd name="connsiteY72" fmla="*/ 6577643 h 6858000"/>
              <a:gd name="connsiteX73" fmla="*/ 481651 w 12192000"/>
              <a:gd name="connsiteY73" fmla="*/ 6576892 h 6858000"/>
              <a:gd name="connsiteX74" fmla="*/ 481461 w 12192000"/>
              <a:gd name="connsiteY74" fmla="*/ 6562647 h 6858000"/>
              <a:gd name="connsiteX75" fmla="*/ 472857 w 12192000"/>
              <a:gd name="connsiteY75" fmla="*/ 6543022 h 6858000"/>
              <a:gd name="connsiteX76" fmla="*/ 450272 w 12192000"/>
              <a:gd name="connsiteY76" fmla="*/ 6534971 h 6858000"/>
              <a:gd name="connsiteX77" fmla="*/ 574541 w 12192000"/>
              <a:gd name="connsiteY77" fmla="*/ 6521832 h 6858000"/>
              <a:gd name="connsiteX78" fmla="*/ 574541 w 12192000"/>
              <a:gd name="connsiteY78" fmla="*/ 6583504 h 6858000"/>
              <a:gd name="connsiteX79" fmla="*/ 579244 w 12192000"/>
              <a:gd name="connsiteY79" fmla="*/ 6602150 h 6858000"/>
              <a:gd name="connsiteX80" fmla="*/ 597885 w 12192000"/>
              <a:gd name="connsiteY80" fmla="*/ 6609512 h 6858000"/>
              <a:gd name="connsiteX81" fmla="*/ 615767 w 12192000"/>
              <a:gd name="connsiteY81" fmla="*/ 6606739 h 6858000"/>
              <a:gd name="connsiteX82" fmla="*/ 615767 w 12192000"/>
              <a:gd name="connsiteY82" fmla="*/ 6589699 h 6858000"/>
              <a:gd name="connsiteX83" fmla="*/ 601385 w 12192000"/>
              <a:gd name="connsiteY83" fmla="*/ 6591930 h 6858000"/>
              <a:gd name="connsiteX84" fmla="*/ 595418 w 12192000"/>
              <a:gd name="connsiteY84" fmla="*/ 6590158 h 6858000"/>
              <a:gd name="connsiteX85" fmla="*/ 593667 w 12192000"/>
              <a:gd name="connsiteY85" fmla="*/ 6582545 h 6858000"/>
              <a:gd name="connsiteX86" fmla="*/ 593667 w 12192000"/>
              <a:gd name="connsiteY86" fmla="*/ 6552512 h 6858000"/>
              <a:gd name="connsiteX87" fmla="*/ 615767 w 12192000"/>
              <a:gd name="connsiteY87" fmla="*/ 6553596 h 6858000"/>
              <a:gd name="connsiteX88" fmla="*/ 615767 w 12192000"/>
              <a:gd name="connsiteY88" fmla="*/ 6536890 h 6858000"/>
              <a:gd name="connsiteX89" fmla="*/ 593667 w 12192000"/>
              <a:gd name="connsiteY89" fmla="*/ 6536890 h 6858000"/>
              <a:gd name="connsiteX90" fmla="*/ 593667 w 12192000"/>
              <a:gd name="connsiteY90" fmla="*/ 6521832 h 6858000"/>
              <a:gd name="connsiteX91" fmla="*/ 384227 w 12192000"/>
              <a:gd name="connsiteY91" fmla="*/ 6521832 h 6858000"/>
              <a:gd name="connsiteX92" fmla="*/ 384227 w 12192000"/>
              <a:gd name="connsiteY92" fmla="*/ 6536890 h 6858000"/>
              <a:gd name="connsiteX93" fmla="*/ 374463 w 12192000"/>
              <a:gd name="connsiteY93" fmla="*/ 6536890 h 6858000"/>
              <a:gd name="connsiteX94" fmla="*/ 339648 w 12192000"/>
              <a:gd name="connsiteY94" fmla="*/ 6573556 h 6858000"/>
              <a:gd name="connsiteX95" fmla="*/ 349327 w 12192000"/>
              <a:gd name="connsiteY95" fmla="*/ 6601003 h 6858000"/>
              <a:gd name="connsiteX96" fmla="*/ 370077 w 12192000"/>
              <a:gd name="connsiteY96" fmla="*/ 6609471 h 6858000"/>
              <a:gd name="connsiteX97" fmla="*/ 384206 w 12192000"/>
              <a:gd name="connsiteY97" fmla="*/ 6606447 h 6858000"/>
              <a:gd name="connsiteX98" fmla="*/ 384332 w 12192000"/>
              <a:gd name="connsiteY98" fmla="*/ 6607948 h 6858000"/>
              <a:gd name="connsiteX99" fmla="*/ 403332 w 12192000"/>
              <a:gd name="connsiteY99" fmla="*/ 6607948 h 6858000"/>
              <a:gd name="connsiteX100" fmla="*/ 403332 w 12192000"/>
              <a:gd name="connsiteY100" fmla="*/ 6521832 h 6858000"/>
              <a:gd name="connsiteX101" fmla="*/ 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6858000 h 6858000"/>
              <a:gd name="connsiteX104" fmla="*/ 0 w 12192000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00">
                <a:moveTo>
                  <a:pt x="357825" y="6573035"/>
                </a:moveTo>
                <a:lnTo>
                  <a:pt x="357828" y="6573043"/>
                </a:lnTo>
                <a:lnTo>
                  <a:pt x="357825" y="6573055"/>
                </a:lnTo>
                <a:close/>
                <a:moveTo>
                  <a:pt x="384227" y="6551886"/>
                </a:moveTo>
                <a:lnTo>
                  <a:pt x="384227" y="6589595"/>
                </a:lnTo>
                <a:cubicBezTo>
                  <a:pt x="381675" y="6591284"/>
                  <a:pt x="377816" y="6592535"/>
                  <a:pt x="373409" y="6592640"/>
                </a:cubicBezTo>
                <a:cubicBezTo>
                  <a:pt x="369107" y="6592723"/>
                  <a:pt x="365311" y="6591430"/>
                  <a:pt x="362844" y="6589073"/>
                </a:cubicBezTo>
                <a:lnTo>
                  <a:pt x="357828" y="6573043"/>
                </a:lnTo>
                <a:lnTo>
                  <a:pt x="360585" y="6560403"/>
                </a:lnTo>
                <a:cubicBezTo>
                  <a:pt x="362828" y="6556292"/>
                  <a:pt x="366798" y="6552971"/>
                  <a:pt x="373704" y="6552491"/>
                </a:cubicBezTo>
                <a:cubicBezTo>
                  <a:pt x="375560" y="6552345"/>
                  <a:pt x="380579" y="6551990"/>
                  <a:pt x="384227" y="6551886"/>
                </a:cubicBezTo>
                <a:close/>
                <a:moveTo>
                  <a:pt x="450230" y="6551135"/>
                </a:moveTo>
                <a:lnTo>
                  <a:pt x="450251" y="6551135"/>
                </a:lnTo>
                <a:cubicBezTo>
                  <a:pt x="457358" y="6551135"/>
                  <a:pt x="462229" y="6556078"/>
                  <a:pt x="462735" y="6562335"/>
                </a:cubicBezTo>
                <a:lnTo>
                  <a:pt x="435891" y="6562335"/>
                </a:lnTo>
                <a:cubicBezTo>
                  <a:pt x="437810" y="6555494"/>
                  <a:pt x="442597" y="6551135"/>
                  <a:pt x="450230" y="6551135"/>
                </a:cubicBezTo>
                <a:close/>
                <a:moveTo>
                  <a:pt x="700960" y="6536890"/>
                </a:moveTo>
                <a:lnTo>
                  <a:pt x="700960" y="6581773"/>
                </a:lnTo>
                <a:cubicBezTo>
                  <a:pt x="700960" y="6600544"/>
                  <a:pt x="709690" y="6609658"/>
                  <a:pt x="727762" y="6609658"/>
                </a:cubicBezTo>
                <a:cubicBezTo>
                  <a:pt x="733962" y="6609658"/>
                  <a:pt x="740815" y="6607385"/>
                  <a:pt x="743388" y="6606425"/>
                </a:cubicBezTo>
                <a:lnTo>
                  <a:pt x="743493" y="6607969"/>
                </a:lnTo>
                <a:lnTo>
                  <a:pt x="762514" y="6607969"/>
                </a:lnTo>
                <a:lnTo>
                  <a:pt x="762514" y="6536890"/>
                </a:lnTo>
                <a:lnTo>
                  <a:pt x="743388" y="6536890"/>
                </a:lnTo>
                <a:lnTo>
                  <a:pt x="743388" y="6590116"/>
                </a:lnTo>
                <a:cubicBezTo>
                  <a:pt x="739318" y="6592681"/>
                  <a:pt x="732865" y="6593724"/>
                  <a:pt x="727720" y="6592535"/>
                </a:cubicBezTo>
                <a:cubicBezTo>
                  <a:pt x="722554" y="6591388"/>
                  <a:pt x="720086" y="6588197"/>
                  <a:pt x="720086" y="6578957"/>
                </a:cubicBezTo>
                <a:lnTo>
                  <a:pt x="720086" y="6536890"/>
                </a:lnTo>
                <a:close/>
                <a:moveTo>
                  <a:pt x="659291" y="6535180"/>
                </a:moveTo>
                <a:cubicBezTo>
                  <a:pt x="651088" y="6535326"/>
                  <a:pt x="643961" y="6537453"/>
                  <a:pt x="638710" y="6541332"/>
                </a:cubicBezTo>
                <a:cubicBezTo>
                  <a:pt x="633206" y="6545399"/>
                  <a:pt x="630106" y="6551281"/>
                  <a:pt x="629790" y="6558330"/>
                </a:cubicBezTo>
                <a:cubicBezTo>
                  <a:pt x="629242" y="6570072"/>
                  <a:pt x="636749" y="6577143"/>
                  <a:pt x="653977" y="6580480"/>
                </a:cubicBezTo>
                <a:cubicBezTo>
                  <a:pt x="657583" y="6581168"/>
                  <a:pt x="662750" y="6582211"/>
                  <a:pt x="665006" y="6583108"/>
                </a:cubicBezTo>
                <a:cubicBezTo>
                  <a:pt x="667262" y="6584005"/>
                  <a:pt x="668549" y="6585485"/>
                  <a:pt x="668570" y="6587154"/>
                </a:cubicBezTo>
                <a:cubicBezTo>
                  <a:pt x="668570" y="6588739"/>
                  <a:pt x="667452" y="6590220"/>
                  <a:pt x="665660" y="6590971"/>
                </a:cubicBezTo>
                <a:cubicBezTo>
                  <a:pt x="662433" y="6592305"/>
                  <a:pt x="657204" y="6592097"/>
                  <a:pt x="653830" y="6591763"/>
                </a:cubicBezTo>
                <a:cubicBezTo>
                  <a:pt x="643961" y="6590804"/>
                  <a:pt x="634556" y="6587342"/>
                  <a:pt x="631097" y="6585777"/>
                </a:cubicBezTo>
                <a:lnTo>
                  <a:pt x="631097" y="6603443"/>
                </a:lnTo>
                <a:cubicBezTo>
                  <a:pt x="636917" y="6606384"/>
                  <a:pt x="646133" y="6609741"/>
                  <a:pt x="657035" y="6609554"/>
                </a:cubicBezTo>
                <a:cubicBezTo>
                  <a:pt x="669561" y="6609345"/>
                  <a:pt x="685060" y="6605654"/>
                  <a:pt x="687907" y="6589344"/>
                </a:cubicBezTo>
                <a:cubicBezTo>
                  <a:pt x="688919" y="6583295"/>
                  <a:pt x="687823" y="6577789"/>
                  <a:pt x="684702" y="6573493"/>
                </a:cubicBezTo>
                <a:lnTo>
                  <a:pt x="684723" y="6573493"/>
                </a:lnTo>
                <a:cubicBezTo>
                  <a:pt x="680906" y="6568258"/>
                  <a:pt x="675023" y="6565567"/>
                  <a:pt x="664205" y="6563586"/>
                </a:cubicBezTo>
                <a:cubicBezTo>
                  <a:pt x="659692" y="6562731"/>
                  <a:pt x="654420" y="6561813"/>
                  <a:pt x="651362" y="6560166"/>
                </a:cubicBezTo>
                <a:cubicBezTo>
                  <a:pt x="649865" y="6559331"/>
                  <a:pt x="649064" y="6558226"/>
                  <a:pt x="649148" y="6556954"/>
                </a:cubicBezTo>
                <a:cubicBezTo>
                  <a:pt x="649148" y="6555702"/>
                  <a:pt x="649992" y="6554534"/>
                  <a:pt x="651257" y="6553909"/>
                </a:cubicBezTo>
                <a:cubicBezTo>
                  <a:pt x="654062" y="6552428"/>
                  <a:pt x="659123" y="6551677"/>
                  <a:pt x="666777" y="6553012"/>
                </a:cubicBezTo>
                <a:cubicBezTo>
                  <a:pt x="674158" y="6554368"/>
                  <a:pt x="682277" y="6557183"/>
                  <a:pt x="684870" y="6558268"/>
                </a:cubicBezTo>
                <a:lnTo>
                  <a:pt x="684870" y="6541082"/>
                </a:lnTo>
                <a:cubicBezTo>
                  <a:pt x="676014" y="6536723"/>
                  <a:pt x="668148" y="6535034"/>
                  <a:pt x="659291" y="6535180"/>
                </a:cubicBezTo>
                <a:close/>
                <a:moveTo>
                  <a:pt x="531627" y="6535180"/>
                </a:moveTo>
                <a:cubicBezTo>
                  <a:pt x="525428" y="6535180"/>
                  <a:pt x="518616" y="6537474"/>
                  <a:pt x="515959" y="6538434"/>
                </a:cubicBezTo>
                <a:lnTo>
                  <a:pt x="515896" y="6536890"/>
                </a:lnTo>
                <a:lnTo>
                  <a:pt x="496833" y="6536890"/>
                </a:lnTo>
                <a:lnTo>
                  <a:pt x="496833" y="6607948"/>
                </a:lnTo>
                <a:lnTo>
                  <a:pt x="515959" y="6607948"/>
                </a:lnTo>
                <a:lnTo>
                  <a:pt x="515959" y="6554764"/>
                </a:lnTo>
                <a:cubicBezTo>
                  <a:pt x="520071" y="6552178"/>
                  <a:pt x="526524" y="6551114"/>
                  <a:pt x="531648" y="6552303"/>
                </a:cubicBezTo>
                <a:cubicBezTo>
                  <a:pt x="536794" y="6553492"/>
                  <a:pt x="539303" y="6556704"/>
                  <a:pt x="539303" y="6565922"/>
                </a:cubicBezTo>
                <a:lnTo>
                  <a:pt x="539303" y="6607948"/>
                </a:lnTo>
                <a:lnTo>
                  <a:pt x="558429" y="6607948"/>
                </a:lnTo>
                <a:lnTo>
                  <a:pt x="558429" y="6563107"/>
                </a:lnTo>
                <a:cubicBezTo>
                  <a:pt x="558429" y="6544336"/>
                  <a:pt x="549657" y="6535180"/>
                  <a:pt x="531627" y="6535180"/>
                </a:cubicBezTo>
                <a:close/>
                <a:moveTo>
                  <a:pt x="450272" y="6534971"/>
                </a:moveTo>
                <a:cubicBezTo>
                  <a:pt x="439244" y="6534971"/>
                  <a:pt x="430176" y="6538996"/>
                  <a:pt x="423976" y="6546609"/>
                </a:cubicBezTo>
                <a:cubicBezTo>
                  <a:pt x="418515" y="6553387"/>
                  <a:pt x="415457" y="6562856"/>
                  <a:pt x="415457" y="6573284"/>
                </a:cubicBezTo>
                <a:cubicBezTo>
                  <a:pt x="415457" y="6590720"/>
                  <a:pt x="425431" y="6609387"/>
                  <a:pt x="453372" y="6609387"/>
                </a:cubicBezTo>
                <a:cubicBezTo>
                  <a:pt x="464043" y="6609387"/>
                  <a:pt x="474502" y="6606112"/>
                  <a:pt x="480470" y="6603192"/>
                </a:cubicBezTo>
                <a:lnTo>
                  <a:pt x="480470" y="6585715"/>
                </a:lnTo>
                <a:cubicBezTo>
                  <a:pt x="477180" y="6587529"/>
                  <a:pt x="466953" y="6592994"/>
                  <a:pt x="452993" y="6592743"/>
                </a:cubicBezTo>
                <a:lnTo>
                  <a:pt x="453014" y="6592785"/>
                </a:lnTo>
                <a:cubicBezTo>
                  <a:pt x="442786" y="6592597"/>
                  <a:pt x="437240" y="6587237"/>
                  <a:pt x="435532" y="6577643"/>
                </a:cubicBezTo>
                <a:lnTo>
                  <a:pt x="481651" y="6577643"/>
                </a:lnTo>
                <a:lnTo>
                  <a:pt x="481651" y="6576892"/>
                </a:lnTo>
                <a:cubicBezTo>
                  <a:pt x="481756" y="6570427"/>
                  <a:pt x="481651" y="6565046"/>
                  <a:pt x="481461" y="6562647"/>
                </a:cubicBezTo>
                <a:cubicBezTo>
                  <a:pt x="480723" y="6554555"/>
                  <a:pt x="477749" y="6547735"/>
                  <a:pt x="472857" y="6543022"/>
                </a:cubicBezTo>
                <a:cubicBezTo>
                  <a:pt x="467395" y="6537682"/>
                  <a:pt x="459783" y="6534971"/>
                  <a:pt x="450272" y="6534971"/>
                </a:cubicBezTo>
                <a:close/>
                <a:moveTo>
                  <a:pt x="574541" y="6521832"/>
                </a:moveTo>
                <a:lnTo>
                  <a:pt x="574541" y="6583504"/>
                </a:lnTo>
                <a:cubicBezTo>
                  <a:pt x="574541" y="6592014"/>
                  <a:pt x="576038" y="6597958"/>
                  <a:pt x="579244" y="6602150"/>
                </a:cubicBezTo>
                <a:cubicBezTo>
                  <a:pt x="582997" y="6607093"/>
                  <a:pt x="589112" y="6609512"/>
                  <a:pt x="597885" y="6609512"/>
                </a:cubicBezTo>
                <a:cubicBezTo>
                  <a:pt x="604970" y="6609512"/>
                  <a:pt x="611824" y="6607948"/>
                  <a:pt x="615767" y="6606739"/>
                </a:cubicBezTo>
                <a:lnTo>
                  <a:pt x="615767" y="6589699"/>
                </a:lnTo>
                <a:cubicBezTo>
                  <a:pt x="613321" y="6590345"/>
                  <a:pt x="605750" y="6591930"/>
                  <a:pt x="601385" y="6591930"/>
                </a:cubicBezTo>
                <a:cubicBezTo>
                  <a:pt x="598581" y="6591930"/>
                  <a:pt x="596641" y="6591346"/>
                  <a:pt x="595418" y="6590158"/>
                </a:cubicBezTo>
                <a:cubicBezTo>
                  <a:pt x="593667" y="6588427"/>
                  <a:pt x="593667" y="6585423"/>
                  <a:pt x="593667" y="6582545"/>
                </a:cubicBezTo>
                <a:lnTo>
                  <a:pt x="593667" y="6552512"/>
                </a:lnTo>
                <a:cubicBezTo>
                  <a:pt x="601196" y="6552512"/>
                  <a:pt x="610558" y="6553054"/>
                  <a:pt x="615767" y="6553596"/>
                </a:cubicBezTo>
                <a:lnTo>
                  <a:pt x="615767" y="6536890"/>
                </a:lnTo>
                <a:lnTo>
                  <a:pt x="593667" y="6536890"/>
                </a:lnTo>
                <a:lnTo>
                  <a:pt x="593667" y="6521832"/>
                </a:lnTo>
                <a:close/>
                <a:moveTo>
                  <a:pt x="384227" y="6521832"/>
                </a:moveTo>
                <a:lnTo>
                  <a:pt x="384227" y="6536890"/>
                </a:lnTo>
                <a:lnTo>
                  <a:pt x="374463" y="6536890"/>
                </a:lnTo>
                <a:cubicBezTo>
                  <a:pt x="345658" y="6536890"/>
                  <a:pt x="339648" y="6558206"/>
                  <a:pt x="339648" y="6573556"/>
                </a:cubicBezTo>
                <a:cubicBezTo>
                  <a:pt x="339648" y="6584798"/>
                  <a:pt x="343127" y="6594558"/>
                  <a:pt x="349327" y="6601003"/>
                </a:cubicBezTo>
                <a:cubicBezTo>
                  <a:pt x="354683" y="6606551"/>
                  <a:pt x="361853" y="6609471"/>
                  <a:pt x="370077" y="6609471"/>
                </a:cubicBezTo>
                <a:cubicBezTo>
                  <a:pt x="375686" y="6609471"/>
                  <a:pt x="380326" y="6608470"/>
                  <a:pt x="384206" y="6606447"/>
                </a:cubicBezTo>
                <a:lnTo>
                  <a:pt x="384332" y="6607948"/>
                </a:lnTo>
                <a:lnTo>
                  <a:pt x="403332" y="6607948"/>
                </a:lnTo>
                <a:lnTo>
                  <a:pt x="403332" y="65218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838326"/>
            <a:ext cx="5412097" cy="1181349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4400" spc="-15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B07B9DF-641E-4AF1-8538-66EFF45F6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18546"/>
            <a:ext cx="1264243" cy="262416"/>
          </a:xfrm>
          <a:prstGeom prst="roundRect">
            <a:avLst>
              <a:gd name="adj" fmla="val 50000"/>
            </a:avLst>
          </a:prstGeom>
          <a:ln w="9525">
            <a:solidFill>
              <a:schemeClr val="bg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l">
              <a:defRPr lang="en-US" sz="800" b="0" i="0" kern="1200" cap="all" spc="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0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04 - Full blee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3EF0C6-5200-A01E-6E3C-5474FC4C27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57825 w 12192000"/>
              <a:gd name="connsiteY0" fmla="*/ 6573035 h 6858000"/>
              <a:gd name="connsiteX1" fmla="*/ 357828 w 12192000"/>
              <a:gd name="connsiteY1" fmla="*/ 6573043 h 6858000"/>
              <a:gd name="connsiteX2" fmla="*/ 357825 w 12192000"/>
              <a:gd name="connsiteY2" fmla="*/ 6573055 h 6858000"/>
              <a:gd name="connsiteX3" fmla="*/ 384227 w 12192000"/>
              <a:gd name="connsiteY3" fmla="*/ 6551886 h 6858000"/>
              <a:gd name="connsiteX4" fmla="*/ 384227 w 12192000"/>
              <a:gd name="connsiteY4" fmla="*/ 6589595 h 6858000"/>
              <a:gd name="connsiteX5" fmla="*/ 373409 w 12192000"/>
              <a:gd name="connsiteY5" fmla="*/ 6592640 h 6858000"/>
              <a:gd name="connsiteX6" fmla="*/ 362844 w 12192000"/>
              <a:gd name="connsiteY6" fmla="*/ 6589073 h 6858000"/>
              <a:gd name="connsiteX7" fmla="*/ 357828 w 12192000"/>
              <a:gd name="connsiteY7" fmla="*/ 6573043 h 6858000"/>
              <a:gd name="connsiteX8" fmla="*/ 360585 w 12192000"/>
              <a:gd name="connsiteY8" fmla="*/ 6560403 h 6858000"/>
              <a:gd name="connsiteX9" fmla="*/ 373704 w 12192000"/>
              <a:gd name="connsiteY9" fmla="*/ 6552491 h 6858000"/>
              <a:gd name="connsiteX10" fmla="*/ 384227 w 12192000"/>
              <a:gd name="connsiteY10" fmla="*/ 6551886 h 6858000"/>
              <a:gd name="connsiteX11" fmla="*/ 450230 w 12192000"/>
              <a:gd name="connsiteY11" fmla="*/ 6551135 h 6858000"/>
              <a:gd name="connsiteX12" fmla="*/ 450251 w 12192000"/>
              <a:gd name="connsiteY12" fmla="*/ 6551135 h 6858000"/>
              <a:gd name="connsiteX13" fmla="*/ 462735 w 12192000"/>
              <a:gd name="connsiteY13" fmla="*/ 6562335 h 6858000"/>
              <a:gd name="connsiteX14" fmla="*/ 435891 w 12192000"/>
              <a:gd name="connsiteY14" fmla="*/ 6562335 h 6858000"/>
              <a:gd name="connsiteX15" fmla="*/ 450230 w 12192000"/>
              <a:gd name="connsiteY15" fmla="*/ 6551135 h 6858000"/>
              <a:gd name="connsiteX16" fmla="*/ 700960 w 12192000"/>
              <a:gd name="connsiteY16" fmla="*/ 6536890 h 6858000"/>
              <a:gd name="connsiteX17" fmla="*/ 700960 w 12192000"/>
              <a:gd name="connsiteY17" fmla="*/ 6581773 h 6858000"/>
              <a:gd name="connsiteX18" fmla="*/ 727762 w 12192000"/>
              <a:gd name="connsiteY18" fmla="*/ 6609658 h 6858000"/>
              <a:gd name="connsiteX19" fmla="*/ 743388 w 12192000"/>
              <a:gd name="connsiteY19" fmla="*/ 6606425 h 6858000"/>
              <a:gd name="connsiteX20" fmla="*/ 743493 w 12192000"/>
              <a:gd name="connsiteY20" fmla="*/ 6607969 h 6858000"/>
              <a:gd name="connsiteX21" fmla="*/ 762514 w 12192000"/>
              <a:gd name="connsiteY21" fmla="*/ 6607969 h 6858000"/>
              <a:gd name="connsiteX22" fmla="*/ 762514 w 12192000"/>
              <a:gd name="connsiteY22" fmla="*/ 6536890 h 6858000"/>
              <a:gd name="connsiteX23" fmla="*/ 743388 w 12192000"/>
              <a:gd name="connsiteY23" fmla="*/ 6536890 h 6858000"/>
              <a:gd name="connsiteX24" fmla="*/ 743388 w 12192000"/>
              <a:gd name="connsiteY24" fmla="*/ 6590116 h 6858000"/>
              <a:gd name="connsiteX25" fmla="*/ 727720 w 12192000"/>
              <a:gd name="connsiteY25" fmla="*/ 6592535 h 6858000"/>
              <a:gd name="connsiteX26" fmla="*/ 720086 w 12192000"/>
              <a:gd name="connsiteY26" fmla="*/ 6578957 h 6858000"/>
              <a:gd name="connsiteX27" fmla="*/ 720086 w 12192000"/>
              <a:gd name="connsiteY27" fmla="*/ 6536890 h 6858000"/>
              <a:gd name="connsiteX28" fmla="*/ 659291 w 12192000"/>
              <a:gd name="connsiteY28" fmla="*/ 6535180 h 6858000"/>
              <a:gd name="connsiteX29" fmla="*/ 638710 w 12192000"/>
              <a:gd name="connsiteY29" fmla="*/ 6541332 h 6858000"/>
              <a:gd name="connsiteX30" fmla="*/ 629790 w 12192000"/>
              <a:gd name="connsiteY30" fmla="*/ 6558330 h 6858000"/>
              <a:gd name="connsiteX31" fmla="*/ 653977 w 12192000"/>
              <a:gd name="connsiteY31" fmla="*/ 6580480 h 6858000"/>
              <a:gd name="connsiteX32" fmla="*/ 665006 w 12192000"/>
              <a:gd name="connsiteY32" fmla="*/ 6583108 h 6858000"/>
              <a:gd name="connsiteX33" fmla="*/ 668570 w 12192000"/>
              <a:gd name="connsiteY33" fmla="*/ 6587154 h 6858000"/>
              <a:gd name="connsiteX34" fmla="*/ 665660 w 12192000"/>
              <a:gd name="connsiteY34" fmla="*/ 6590971 h 6858000"/>
              <a:gd name="connsiteX35" fmla="*/ 653830 w 12192000"/>
              <a:gd name="connsiteY35" fmla="*/ 6591763 h 6858000"/>
              <a:gd name="connsiteX36" fmla="*/ 631097 w 12192000"/>
              <a:gd name="connsiteY36" fmla="*/ 6585777 h 6858000"/>
              <a:gd name="connsiteX37" fmla="*/ 631097 w 12192000"/>
              <a:gd name="connsiteY37" fmla="*/ 6603443 h 6858000"/>
              <a:gd name="connsiteX38" fmla="*/ 657035 w 12192000"/>
              <a:gd name="connsiteY38" fmla="*/ 6609554 h 6858000"/>
              <a:gd name="connsiteX39" fmla="*/ 687907 w 12192000"/>
              <a:gd name="connsiteY39" fmla="*/ 6589344 h 6858000"/>
              <a:gd name="connsiteX40" fmla="*/ 684702 w 12192000"/>
              <a:gd name="connsiteY40" fmla="*/ 6573493 h 6858000"/>
              <a:gd name="connsiteX41" fmla="*/ 684723 w 12192000"/>
              <a:gd name="connsiteY41" fmla="*/ 6573493 h 6858000"/>
              <a:gd name="connsiteX42" fmla="*/ 664205 w 12192000"/>
              <a:gd name="connsiteY42" fmla="*/ 6563586 h 6858000"/>
              <a:gd name="connsiteX43" fmla="*/ 651362 w 12192000"/>
              <a:gd name="connsiteY43" fmla="*/ 6560166 h 6858000"/>
              <a:gd name="connsiteX44" fmla="*/ 649148 w 12192000"/>
              <a:gd name="connsiteY44" fmla="*/ 6556954 h 6858000"/>
              <a:gd name="connsiteX45" fmla="*/ 651257 w 12192000"/>
              <a:gd name="connsiteY45" fmla="*/ 6553909 h 6858000"/>
              <a:gd name="connsiteX46" fmla="*/ 666777 w 12192000"/>
              <a:gd name="connsiteY46" fmla="*/ 6553012 h 6858000"/>
              <a:gd name="connsiteX47" fmla="*/ 684870 w 12192000"/>
              <a:gd name="connsiteY47" fmla="*/ 6558268 h 6858000"/>
              <a:gd name="connsiteX48" fmla="*/ 684870 w 12192000"/>
              <a:gd name="connsiteY48" fmla="*/ 6541082 h 6858000"/>
              <a:gd name="connsiteX49" fmla="*/ 659291 w 12192000"/>
              <a:gd name="connsiteY49" fmla="*/ 6535180 h 6858000"/>
              <a:gd name="connsiteX50" fmla="*/ 531627 w 12192000"/>
              <a:gd name="connsiteY50" fmla="*/ 6535180 h 6858000"/>
              <a:gd name="connsiteX51" fmla="*/ 515959 w 12192000"/>
              <a:gd name="connsiteY51" fmla="*/ 6538434 h 6858000"/>
              <a:gd name="connsiteX52" fmla="*/ 515896 w 12192000"/>
              <a:gd name="connsiteY52" fmla="*/ 6536890 h 6858000"/>
              <a:gd name="connsiteX53" fmla="*/ 496833 w 12192000"/>
              <a:gd name="connsiteY53" fmla="*/ 6536890 h 6858000"/>
              <a:gd name="connsiteX54" fmla="*/ 496833 w 12192000"/>
              <a:gd name="connsiteY54" fmla="*/ 6607948 h 6858000"/>
              <a:gd name="connsiteX55" fmla="*/ 515959 w 12192000"/>
              <a:gd name="connsiteY55" fmla="*/ 6607948 h 6858000"/>
              <a:gd name="connsiteX56" fmla="*/ 515959 w 12192000"/>
              <a:gd name="connsiteY56" fmla="*/ 6554764 h 6858000"/>
              <a:gd name="connsiteX57" fmla="*/ 531648 w 12192000"/>
              <a:gd name="connsiteY57" fmla="*/ 6552303 h 6858000"/>
              <a:gd name="connsiteX58" fmla="*/ 539303 w 12192000"/>
              <a:gd name="connsiteY58" fmla="*/ 6565922 h 6858000"/>
              <a:gd name="connsiteX59" fmla="*/ 539303 w 12192000"/>
              <a:gd name="connsiteY59" fmla="*/ 6607948 h 6858000"/>
              <a:gd name="connsiteX60" fmla="*/ 558429 w 12192000"/>
              <a:gd name="connsiteY60" fmla="*/ 6607948 h 6858000"/>
              <a:gd name="connsiteX61" fmla="*/ 558429 w 12192000"/>
              <a:gd name="connsiteY61" fmla="*/ 6563107 h 6858000"/>
              <a:gd name="connsiteX62" fmla="*/ 531627 w 12192000"/>
              <a:gd name="connsiteY62" fmla="*/ 6535180 h 6858000"/>
              <a:gd name="connsiteX63" fmla="*/ 450272 w 12192000"/>
              <a:gd name="connsiteY63" fmla="*/ 6534971 h 6858000"/>
              <a:gd name="connsiteX64" fmla="*/ 423976 w 12192000"/>
              <a:gd name="connsiteY64" fmla="*/ 6546609 h 6858000"/>
              <a:gd name="connsiteX65" fmla="*/ 415457 w 12192000"/>
              <a:gd name="connsiteY65" fmla="*/ 6573284 h 6858000"/>
              <a:gd name="connsiteX66" fmla="*/ 453372 w 12192000"/>
              <a:gd name="connsiteY66" fmla="*/ 6609387 h 6858000"/>
              <a:gd name="connsiteX67" fmla="*/ 480470 w 12192000"/>
              <a:gd name="connsiteY67" fmla="*/ 6603192 h 6858000"/>
              <a:gd name="connsiteX68" fmla="*/ 480470 w 12192000"/>
              <a:gd name="connsiteY68" fmla="*/ 6585715 h 6858000"/>
              <a:gd name="connsiteX69" fmla="*/ 452993 w 12192000"/>
              <a:gd name="connsiteY69" fmla="*/ 6592743 h 6858000"/>
              <a:gd name="connsiteX70" fmla="*/ 453014 w 12192000"/>
              <a:gd name="connsiteY70" fmla="*/ 6592785 h 6858000"/>
              <a:gd name="connsiteX71" fmla="*/ 435532 w 12192000"/>
              <a:gd name="connsiteY71" fmla="*/ 6577643 h 6858000"/>
              <a:gd name="connsiteX72" fmla="*/ 481651 w 12192000"/>
              <a:gd name="connsiteY72" fmla="*/ 6577643 h 6858000"/>
              <a:gd name="connsiteX73" fmla="*/ 481651 w 12192000"/>
              <a:gd name="connsiteY73" fmla="*/ 6576892 h 6858000"/>
              <a:gd name="connsiteX74" fmla="*/ 481461 w 12192000"/>
              <a:gd name="connsiteY74" fmla="*/ 6562647 h 6858000"/>
              <a:gd name="connsiteX75" fmla="*/ 472857 w 12192000"/>
              <a:gd name="connsiteY75" fmla="*/ 6543022 h 6858000"/>
              <a:gd name="connsiteX76" fmla="*/ 450272 w 12192000"/>
              <a:gd name="connsiteY76" fmla="*/ 6534971 h 6858000"/>
              <a:gd name="connsiteX77" fmla="*/ 574541 w 12192000"/>
              <a:gd name="connsiteY77" fmla="*/ 6521832 h 6858000"/>
              <a:gd name="connsiteX78" fmla="*/ 574541 w 12192000"/>
              <a:gd name="connsiteY78" fmla="*/ 6583504 h 6858000"/>
              <a:gd name="connsiteX79" fmla="*/ 579244 w 12192000"/>
              <a:gd name="connsiteY79" fmla="*/ 6602150 h 6858000"/>
              <a:gd name="connsiteX80" fmla="*/ 597885 w 12192000"/>
              <a:gd name="connsiteY80" fmla="*/ 6609512 h 6858000"/>
              <a:gd name="connsiteX81" fmla="*/ 615767 w 12192000"/>
              <a:gd name="connsiteY81" fmla="*/ 6606739 h 6858000"/>
              <a:gd name="connsiteX82" fmla="*/ 615767 w 12192000"/>
              <a:gd name="connsiteY82" fmla="*/ 6589699 h 6858000"/>
              <a:gd name="connsiteX83" fmla="*/ 601385 w 12192000"/>
              <a:gd name="connsiteY83" fmla="*/ 6591930 h 6858000"/>
              <a:gd name="connsiteX84" fmla="*/ 595418 w 12192000"/>
              <a:gd name="connsiteY84" fmla="*/ 6590158 h 6858000"/>
              <a:gd name="connsiteX85" fmla="*/ 593667 w 12192000"/>
              <a:gd name="connsiteY85" fmla="*/ 6582545 h 6858000"/>
              <a:gd name="connsiteX86" fmla="*/ 593667 w 12192000"/>
              <a:gd name="connsiteY86" fmla="*/ 6552512 h 6858000"/>
              <a:gd name="connsiteX87" fmla="*/ 615767 w 12192000"/>
              <a:gd name="connsiteY87" fmla="*/ 6553596 h 6858000"/>
              <a:gd name="connsiteX88" fmla="*/ 615767 w 12192000"/>
              <a:gd name="connsiteY88" fmla="*/ 6536890 h 6858000"/>
              <a:gd name="connsiteX89" fmla="*/ 593667 w 12192000"/>
              <a:gd name="connsiteY89" fmla="*/ 6536890 h 6858000"/>
              <a:gd name="connsiteX90" fmla="*/ 593667 w 12192000"/>
              <a:gd name="connsiteY90" fmla="*/ 6521832 h 6858000"/>
              <a:gd name="connsiteX91" fmla="*/ 384227 w 12192000"/>
              <a:gd name="connsiteY91" fmla="*/ 6521832 h 6858000"/>
              <a:gd name="connsiteX92" fmla="*/ 384227 w 12192000"/>
              <a:gd name="connsiteY92" fmla="*/ 6536890 h 6858000"/>
              <a:gd name="connsiteX93" fmla="*/ 374463 w 12192000"/>
              <a:gd name="connsiteY93" fmla="*/ 6536890 h 6858000"/>
              <a:gd name="connsiteX94" fmla="*/ 339648 w 12192000"/>
              <a:gd name="connsiteY94" fmla="*/ 6573556 h 6858000"/>
              <a:gd name="connsiteX95" fmla="*/ 349327 w 12192000"/>
              <a:gd name="connsiteY95" fmla="*/ 6601003 h 6858000"/>
              <a:gd name="connsiteX96" fmla="*/ 370077 w 12192000"/>
              <a:gd name="connsiteY96" fmla="*/ 6609471 h 6858000"/>
              <a:gd name="connsiteX97" fmla="*/ 384206 w 12192000"/>
              <a:gd name="connsiteY97" fmla="*/ 6606447 h 6858000"/>
              <a:gd name="connsiteX98" fmla="*/ 384332 w 12192000"/>
              <a:gd name="connsiteY98" fmla="*/ 6607948 h 6858000"/>
              <a:gd name="connsiteX99" fmla="*/ 403332 w 12192000"/>
              <a:gd name="connsiteY99" fmla="*/ 6607948 h 6858000"/>
              <a:gd name="connsiteX100" fmla="*/ 403332 w 12192000"/>
              <a:gd name="connsiteY100" fmla="*/ 6521832 h 6858000"/>
              <a:gd name="connsiteX101" fmla="*/ 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6858000 h 6858000"/>
              <a:gd name="connsiteX104" fmla="*/ 0 w 12192000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00">
                <a:moveTo>
                  <a:pt x="357825" y="6573035"/>
                </a:moveTo>
                <a:lnTo>
                  <a:pt x="357828" y="6573043"/>
                </a:lnTo>
                <a:lnTo>
                  <a:pt x="357825" y="6573055"/>
                </a:lnTo>
                <a:close/>
                <a:moveTo>
                  <a:pt x="384227" y="6551886"/>
                </a:moveTo>
                <a:lnTo>
                  <a:pt x="384227" y="6589595"/>
                </a:lnTo>
                <a:cubicBezTo>
                  <a:pt x="381675" y="6591284"/>
                  <a:pt x="377816" y="6592535"/>
                  <a:pt x="373409" y="6592640"/>
                </a:cubicBezTo>
                <a:cubicBezTo>
                  <a:pt x="369107" y="6592723"/>
                  <a:pt x="365311" y="6591430"/>
                  <a:pt x="362844" y="6589073"/>
                </a:cubicBezTo>
                <a:lnTo>
                  <a:pt x="357828" y="6573043"/>
                </a:lnTo>
                <a:lnTo>
                  <a:pt x="360585" y="6560403"/>
                </a:lnTo>
                <a:cubicBezTo>
                  <a:pt x="362828" y="6556292"/>
                  <a:pt x="366798" y="6552971"/>
                  <a:pt x="373704" y="6552491"/>
                </a:cubicBezTo>
                <a:cubicBezTo>
                  <a:pt x="375560" y="6552345"/>
                  <a:pt x="380579" y="6551990"/>
                  <a:pt x="384227" y="6551886"/>
                </a:cubicBezTo>
                <a:close/>
                <a:moveTo>
                  <a:pt x="450230" y="6551135"/>
                </a:moveTo>
                <a:lnTo>
                  <a:pt x="450251" y="6551135"/>
                </a:lnTo>
                <a:cubicBezTo>
                  <a:pt x="457358" y="6551135"/>
                  <a:pt x="462229" y="6556078"/>
                  <a:pt x="462735" y="6562335"/>
                </a:cubicBezTo>
                <a:lnTo>
                  <a:pt x="435891" y="6562335"/>
                </a:lnTo>
                <a:cubicBezTo>
                  <a:pt x="437810" y="6555494"/>
                  <a:pt x="442597" y="6551135"/>
                  <a:pt x="450230" y="6551135"/>
                </a:cubicBezTo>
                <a:close/>
                <a:moveTo>
                  <a:pt x="700960" y="6536890"/>
                </a:moveTo>
                <a:lnTo>
                  <a:pt x="700960" y="6581773"/>
                </a:lnTo>
                <a:cubicBezTo>
                  <a:pt x="700960" y="6600544"/>
                  <a:pt x="709690" y="6609658"/>
                  <a:pt x="727762" y="6609658"/>
                </a:cubicBezTo>
                <a:cubicBezTo>
                  <a:pt x="733962" y="6609658"/>
                  <a:pt x="740815" y="6607385"/>
                  <a:pt x="743388" y="6606425"/>
                </a:cubicBezTo>
                <a:lnTo>
                  <a:pt x="743493" y="6607969"/>
                </a:lnTo>
                <a:lnTo>
                  <a:pt x="762514" y="6607969"/>
                </a:lnTo>
                <a:lnTo>
                  <a:pt x="762514" y="6536890"/>
                </a:lnTo>
                <a:lnTo>
                  <a:pt x="743388" y="6536890"/>
                </a:lnTo>
                <a:lnTo>
                  <a:pt x="743388" y="6590116"/>
                </a:lnTo>
                <a:cubicBezTo>
                  <a:pt x="739318" y="6592681"/>
                  <a:pt x="732865" y="6593724"/>
                  <a:pt x="727720" y="6592535"/>
                </a:cubicBezTo>
                <a:cubicBezTo>
                  <a:pt x="722554" y="6591388"/>
                  <a:pt x="720086" y="6588197"/>
                  <a:pt x="720086" y="6578957"/>
                </a:cubicBezTo>
                <a:lnTo>
                  <a:pt x="720086" y="6536890"/>
                </a:lnTo>
                <a:close/>
                <a:moveTo>
                  <a:pt x="659291" y="6535180"/>
                </a:moveTo>
                <a:cubicBezTo>
                  <a:pt x="651088" y="6535326"/>
                  <a:pt x="643961" y="6537453"/>
                  <a:pt x="638710" y="6541332"/>
                </a:cubicBezTo>
                <a:cubicBezTo>
                  <a:pt x="633206" y="6545399"/>
                  <a:pt x="630106" y="6551281"/>
                  <a:pt x="629790" y="6558330"/>
                </a:cubicBezTo>
                <a:cubicBezTo>
                  <a:pt x="629242" y="6570072"/>
                  <a:pt x="636749" y="6577143"/>
                  <a:pt x="653977" y="6580480"/>
                </a:cubicBezTo>
                <a:cubicBezTo>
                  <a:pt x="657583" y="6581168"/>
                  <a:pt x="662750" y="6582211"/>
                  <a:pt x="665006" y="6583108"/>
                </a:cubicBezTo>
                <a:cubicBezTo>
                  <a:pt x="667262" y="6584005"/>
                  <a:pt x="668549" y="6585485"/>
                  <a:pt x="668570" y="6587154"/>
                </a:cubicBezTo>
                <a:cubicBezTo>
                  <a:pt x="668570" y="6588739"/>
                  <a:pt x="667452" y="6590220"/>
                  <a:pt x="665660" y="6590971"/>
                </a:cubicBezTo>
                <a:cubicBezTo>
                  <a:pt x="662433" y="6592305"/>
                  <a:pt x="657204" y="6592097"/>
                  <a:pt x="653830" y="6591763"/>
                </a:cubicBezTo>
                <a:cubicBezTo>
                  <a:pt x="643961" y="6590804"/>
                  <a:pt x="634556" y="6587342"/>
                  <a:pt x="631097" y="6585777"/>
                </a:cubicBezTo>
                <a:lnTo>
                  <a:pt x="631097" y="6603443"/>
                </a:lnTo>
                <a:cubicBezTo>
                  <a:pt x="636917" y="6606384"/>
                  <a:pt x="646133" y="6609741"/>
                  <a:pt x="657035" y="6609554"/>
                </a:cubicBezTo>
                <a:cubicBezTo>
                  <a:pt x="669561" y="6609345"/>
                  <a:pt x="685060" y="6605654"/>
                  <a:pt x="687907" y="6589344"/>
                </a:cubicBezTo>
                <a:cubicBezTo>
                  <a:pt x="688919" y="6583295"/>
                  <a:pt x="687823" y="6577789"/>
                  <a:pt x="684702" y="6573493"/>
                </a:cubicBezTo>
                <a:lnTo>
                  <a:pt x="684723" y="6573493"/>
                </a:lnTo>
                <a:cubicBezTo>
                  <a:pt x="680906" y="6568258"/>
                  <a:pt x="675023" y="6565567"/>
                  <a:pt x="664205" y="6563586"/>
                </a:cubicBezTo>
                <a:cubicBezTo>
                  <a:pt x="659692" y="6562731"/>
                  <a:pt x="654420" y="6561813"/>
                  <a:pt x="651362" y="6560166"/>
                </a:cubicBezTo>
                <a:cubicBezTo>
                  <a:pt x="649865" y="6559331"/>
                  <a:pt x="649064" y="6558226"/>
                  <a:pt x="649148" y="6556954"/>
                </a:cubicBezTo>
                <a:cubicBezTo>
                  <a:pt x="649148" y="6555702"/>
                  <a:pt x="649992" y="6554534"/>
                  <a:pt x="651257" y="6553909"/>
                </a:cubicBezTo>
                <a:cubicBezTo>
                  <a:pt x="654062" y="6552428"/>
                  <a:pt x="659123" y="6551677"/>
                  <a:pt x="666777" y="6553012"/>
                </a:cubicBezTo>
                <a:cubicBezTo>
                  <a:pt x="674158" y="6554368"/>
                  <a:pt x="682277" y="6557183"/>
                  <a:pt x="684870" y="6558268"/>
                </a:cubicBezTo>
                <a:lnTo>
                  <a:pt x="684870" y="6541082"/>
                </a:lnTo>
                <a:cubicBezTo>
                  <a:pt x="676014" y="6536723"/>
                  <a:pt x="668148" y="6535034"/>
                  <a:pt x="659291" y="6535180"/>
                </a:cubicBezTo>
                <a:close/>
                <a:moveTo>
                  <a:pt x="531627" y="6535180"/>
                </a:moveTo>
                <a:cubicBezTo>
                  <a:pt x="525428" y="6535180"/>
                  <a:pt x="518616" y="6537474"/>
                  <a:pt x="515959" y="6538434"/>
                </a:cubicBezTo>
                <a:lnTo>
                  <a:pt x="515896" y="6536890"/>
                </a:lnTo>
                <a:lnTo>
                  <a:pt x="496833" y="6536890"/>
                </a:lnTo>
                <a:lnTo>
                  <a:pt x="496833" y="6607948"/>
                </a:lnTo>
                <a:lnTo>
                  <a:pt x="515959" y="6607948"/>
                </a:lnTo>
                <a:lnTo>
                  <a:pt x="515959" y="6554764"/>
                </a:lnTo>
                <a:cubicBezTo>
                  <a:pt x="520071" y="6552178"/>
                  <a:pt x="526524" y="6551114"/>
                  <a:pt x="531648" y="6552303"/>
                </a:cubicBezTo>
                <a:cubicBezTo>
                  <a:pt x="536794" y="6553492"/>
                  <a:pt x="539303" y="6556704"/>
                  <a:pt x="539303" y="6565922"/>
                </a:cubicBezTo>
                <a:lnTo>
                  <a:pt x="539303" y="6607948"/>
                </a:lnTo>
                <a:lnTo>
                  <a:pt x="558429" y="6607948"/>
                </a:lnTo>
                <a:lnTo>
                  <a:pt x="558429" y="6563107"/>
                </a:lnTo>
                <a:cubicBezTo>
                  <a:pt x="558429" y="6544336"/>
                  <a:pt x="549657" y="6535180"/>
                  <a:pt x="531627" y="6535180"/>
                </a:cubicBezTo>
                <a:close/>
                <a:moveTo>
                  <a:pt x="450272" y="6534971"/>
                </a:moveTo>
                <a:cubicBezTo>
                  <a:pt x="439244" y="6534971"/>
                  <a:pt x="430176" y="6538996"/>
                  <a:pt x="423976" y="6546609"/>
                </a:cubicBezTo>
                <a:cubicBezTo>
                  <a:pt x="418515" y="6553387"/>
                  <a:pt x="415457" y="6562856"/>
                  <a:pt x="415457" y="6573284"/>
                </a:cubicBezTo>
                <a:cubicBezTo>
                  <a:pt x="415457" y="6590720"/>
                  <a:pt x="425431" y="6609387"/>
                  <a:pt x="453372" y="6609387"/>
                </a:cubicBezTo>
                <a:cubicBezTo>
                  <a:pt x="464043" y="6609387"/>
                  <a:pt x="474502" y="6606112"/>
                  <a:pt x="480470" y="6603192"/>
                </a:cubicBezTo>
                <a:lnTo>
                  <a:pt x="480470" y="6585715"/>
                </a:lnTo>
                <a:cubicBezTo>
                  <a:pt x="477180" y="6587529"/>
                  <a:pt x="466953" y="6592994"/>
                  <a:pt x="452993" y="6592743"/>
                </a:cubicBezTo>
                <a:lnTo>
                  <a:pt x="453014" y="6592785"/>
                </a:lnTo>
                <a:cubicBezTo>
                  <a:pt x="442786" y="6592597"/>
                  <a:pt x="437240" y="6587237"/>
                  <a:pt x="435532" y="6577643"/>
                </a:cubicBezTo>
                <a:lnTo>
                  <a:pt x="481651" y="6577643"/>
                </a:lnTo>
                <a:lnTo>
                  <a:pt x="481651" y="6576892"/>
                </a:lnTo>
                <a:cubicBezTo>
                  <a:pt x="481756" y="6570427"/>
                  <a:pt x="481651" y="6565046"/>
                  <a:pt x="481461" y="6562647"/>
                </a:cubicBezTo>
                <a:cubicBezTo>
                  <a:pt x="480723" y="6554555"/>
                  <a:pt x="477749" y="6547735"/>
                  <a:pt x="472857" y="6543022"/>
                </a:cubicBezTo>
                <a:cubicBezTo>
                  <a:pt x="467395" y="6537682"/>
                  <a:pt x="459783" y="6534971"/>
                  <a:pt x="450272" y="6534971"/>
                </a:cubicBezTo>
                <a:close/>
                <a:moveTo>
                  <a:pt x="574541" y="6521832"/>
                </a:moveTo>
                <a:lnTo>
                  <a:pt x="574541" y="6583504"/>
                </a:lnTo>
                <a:cubicBezTo>
                  <a:pt x="574541" y="6592014"/>
                  <a:pt x="576038" y="6597958"/>
                  <a:pt x="579244" y="6602150"/>
                </a:cubicBezTo>
                <a:cubicBezTo>
                  <a:pt x="582997" y="6607093"/>
                  <a:pt x="589112" y="6609512"/>
                  <a:pt x="597885" y="6609512"/>
                </a:cubicBezTo>
                <a:cubicBezTo>
                  <a:pt x="604970" y="6609512"/>
                  <a:pt x="611824" y="6607948"/>
                  <a:pt x="615767" y="6606739"/>
                </a:cubicBezTo>
                <a:lnTo>
                  <a:pt x="615767" y="6589699"/>
                </a:lnTo>
                <a:cubicBezTo>
                  <a:pt x="613321" y="6590345"/>
                  <a:pt x="605750" y="6591930"/>
                  <a:pt x="601385" y="6591930"/>
                </a:cubicBezTo>
                <a:cubicBezTo>
                  <a:pt x="598581" y="6591930"/>
                  <a:pt x="596641" y="6591346"/>
                  <a:pt x="595418" y="6590158"/>
                </a:cubicBezTo>
                <a:cubicBezTo>
                  <a:pt x="593667" y="6588427"/>
                  <a:pt x="593667" y="6585423"/>
                  <a:pt x="593667" y="6582545"/>
                </a:cubicBezTo>
                <a:lnTo>
                  <a:pt x="593667" y="6552512"/>
                </a:lnTo>
                <a:cubicBezTo>
                  <a:pt x="601196" y="6552512"/>
                  <a:pt x="610558" y="6553054"/>
                  <a:pt x="615767" y="6553596"/>
                </a:cubicBezTo>
                <a:lnTo>
                  <a:pt x="615767" y="6536890"/>
                </a:lnTo>
                <a:lnTo>
                  <a:pt x="593667" y="6536890"/>
                </a:lnTo>
                <a:lnTo>
                  <a:pt x="593667" y="6521832"/>
                </a:lnTo>
                <a:close/>
                <a:moveTo>
                  <a:pt x="384227" y="6521832"/>
                </a:moveTo>
                <a:lnTo>
                  <a:pt x="384227" y="6536890"/>
                </a:lnTo>
                <a:lnTo>
                  <a:pt x="374463" y="6536890"/>
                </a:lnTo>
                <a:cubicBezTo>
                  <a:pt x="345658" y="6536890"/>
                  <a:pt x="339648" y="6558206"/>
                  <a:pt x="339648" y="6573556"/>
                </a:cubicBezTo>
                <a:cubicBezTo>
                  <a:pt x="339648" y="6584798"/>
                  <a:pt x="343127" y="6594558"/>
                  <a:pt x="349327" y="6601003"/>
                </a:cubicBezTo>
                <a:cubicBezTo>
                  <a:pt x="354683" y="6606551"/>
                  <a:pt x="361853" y="6609471"/>
                  <a:pt x="370077" y="6609471"/>
                </a:cubicBezTo>
                <a:cubicBezTo>
                  <a:pt x="375686" y="6609471"/>
                  <a:pt x="380326" y="6608470"/>
                  <a:pt x="384206" y="6606447"/>
                </a:cubicBezTo>
                <a:lnTo>
                  <a:pt x="384332" y="6607948"/>
                </a:lnTo>
                <a:lnTo>
                  <a:pt x="403332" y="6607948"/>
                </a:lnTo>
                <a:lnTo>
                  <a:pt x="403332" y="65218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9951" y="2838326"/>
            <a:ext cx="5412097" cy="1181349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defRPr sz="4400" spc="-15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EDBAD3-BA4A-557D-36C6-8CB0D0432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3877" y="318546"/>
            <a:ext cx="1264244" cy="262416"/>
          </a:xfrm>
          <a:prstGeom prst="roundRect">
            <a:avLst>
              <a:gd name="adj" fmla="val 50000"/>
            </a:avLst>
          </a:prstGeom>
          <a:ln w="9525">
            <a:solidFill>
              <a:schemeClr val="bg1"/>
            </a:solidFill>
          </a:ln>
        </p:spPr>
        <p:txBody>
          <a:bodyPr wrap="none" lIns="144000" tIns="18000" rIns="144000" bIns="36000" anchor="ctr" anchorCtr="0">
            <a:spAutoFit/>
          </a:bodyPr>
          <a:lstStyle>
            <a:lvl1pPr algn="ctr">
              <a:defRPr lang="en-US" sz="800" b="0" i="0" kern="1200" cap="all" spc="20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0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270-FB21-67C9-3416-9723DB785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13795"/>
            <a:ext cx="11233150" cy="4616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8A6FAEF-A935-72F6-0F97-24F316C8B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7168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751708F-B479-8E6F-4AD5-E96050F647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884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CB33B3A-207B-CCDB-25A6-1168A44AE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0884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FBBBF2E-E496-98DC-8B53-24C816E3FA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68216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9754D3A4-86D4-1F64-BDED-77AA4AC10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1932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DCE1606-4F16-DBC6-9BE1-224F8AE77B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1932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01E1A792-D19F-32DF-A373-97D28A998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19265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C89708DE-A213-CCA1-BB46-A093F55CC9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981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55" name="Text Placeholder 19">
            <a:extLst>
              <a:ext uri="{FF2B5EF4-FFF2-40B4-BE49-F238E27FC236}">
                <a16:creationId xmlns:a16="http://schemas.microsoft.com/office/drawing/2014/main" id="{F98B32CC-4313-4DD0-25C2-F1A8955ED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981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96FA5AF-392C-A576-CA36-C0AAF63B0F7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17168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143F7561-9137-5864-7A4B-8CCC92640B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0884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58" name="Text Placeholder 19">
            <a:extLst>
              <a:ext uri="{FF2B5EF4-FFF2-40B4-BE49-F238E27FC236}">
                <a16:creationId xmlns:a16="http://schemas.microsoft.com/office/drawing/2014/main" id="{5AC87A7B-8C95-2678-BDC5-5CF2D2C874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0884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C74648DA-55D4-4465-A928-D75098AE04C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68216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0" name="Text Placeholder 19">
            <a:extLst>
              <a:ext uri="{FF2B5EF4-FFF2-40B4-BE49-F238E27FC236}">
                <a16:creationId xmlns:a16="http://schemas.microsoft.com/office/drawing/2014/main" id="{27E0DE3F-5CC5-4193-484D-784E519A80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932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61" name="Text Placeholder 19">
            <a:extLst>
              <a:ext uri="{FF2B5EF4-FFF2-40B4-BE49-F238E27FC236}">
                <a16:creationId xmlns:a16="http://schemas.microsoft.com/office/drawing/2014/main" id="{51EF9774-ACBC-8695-2F83-2FE9C9A78B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1932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2BA8FF6-ACCB-170C-A9C9-CF715BC8407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719265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algn="ctr"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3" name="Text Placeholder 19">
            <a:extLst>
              <a:ext uri="{FF2B5EF4-FFF2-40B4-BE49-F238E27FC236}">
                <a16:creationId xmlns:a16="http://schemas.microsoft.com/office/drawing/2014/main" id="{AF234242-0B3A-F1FA-7B0D-1D53C562C8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02981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64" name="Text Placeholder 19">
            <a:extLst>
              <a:ext uri="{FF2B5EF4-FFF2-40B4-BE49-F238E27FC236}">
                <a16:creationId xmlns:a16="http://schemas.microsoft.com/office/drawing/2014/main" id="{70F37BC9-120E-9CE6-AC54-14C653B3BE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2981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C7DF71F0-B971-ECE4-99C3-E63ED50C9832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0B723A42-0ACF-0687-AB4F-D2328576EAB8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10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270-FB21-67C9-3416-9723DB785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13795"/>
            <a:ext cx="11233150" cy="4616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8A6FAEF-A935-72F6-0F97-24F316C8B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82698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FBBBF2E-E496-98DC-8B53-24C816E3FA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68216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01E1A792-D19F-32DF-A373-97D28A998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53735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96FA5AF-392C-A576-CA36-C0AAF63B0F7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82698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C74648DA-55D4-4465-A928-D75098AE04C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68216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2BA8FF6-ACCB-170C-A9C9-CF715BC8407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3735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0B723A42-0ACF-0687-AB4F-D2328576EAB8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07B1992-45CB-6B48-3E58-929C957C96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884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A4457B16-37AF-35AF-A32C-F70DACAF72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0884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079E5C48-A48F-DC94-83C8-3B83FDB2E1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1932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454598-30ED-EDAC-B957-D13AB4D3FD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1932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5B9C1DD-9E3A-7629-35FD-6D418DBDD5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981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4FA7C83-5785-E712-916F-C829066BDB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981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7E3368A-D024-ED88-3058-CB82DFF092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0884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973068E-5B13-D452-7DC0-5E87DB6D99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0884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A4FFC4D-9A93-50D1-D01F-AA7C7F61D8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932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FE7BDA1-ECDF-0800-4B9E-E7C01E686D1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1932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E7D17C0-9133-1EAB-095E-D2C1060D77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02981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99243D27-CB48-A749-39CE-974AB163A3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2981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 - Gr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270-FB21-67C9-3416-9723DB785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13795"/>
            <a:ext cx="11233150" cy="46166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8A6FAEF-A935-72F6-0F97-24F316C8B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7168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FBBBF2E-E496-98DC-8B53-24C816E3FA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68216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01E1A792-D19F-32DF-A373-97D28A998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19265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96FA5AF-392C-A576-CA36-C0AAF63B0F7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17168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C74648DA-55D4-4465-A928-D75098AE04C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68216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2BA8FF6-ACCB-170C-A9C9-CF715BC8407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719265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C7DF71F0-B971-ECE4-99C3-E63ED50C9832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0B723A42-0ACF-0687-AB4F-D2328576EAB8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44021BD-9174-2FF1-0FD2-0B72AFD50746}"/>
              </a:ext>
            </a:extLst>
          </p:cNvPr>
          <p:cNvSpPr/>
          <p:nvPr userDrawn="1"/>
        </p:nvSpPr>
        <p:spPr>
          <a:xfrm>
            <a:off x="492048" y="66742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19B76555-D3BF-059D-D0C6-AC48BFDA2A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884" y="3084674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5F1525DB-62E4-209E-2AE1-3495448A1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0884" y="3341487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479F71D-D836-DDA6-B922-1F89DDE93F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1932" y="3084674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78353CAF-0138-2461-2A41-C4FE57E6E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1932" y="3341487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DDCC9B02-B4E1-EEED-7C5D-5D4DD8E30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981" y="3084674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C8E0B7-4F0D-7B0E-6764-874FD55884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981" y="3341487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0D35C922-7EFC-4364-88F6-A521A26310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0884" y="5717706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C0600BD5-4422-F0DA-7075-ED1ECC801B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0884" y="5974519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F30C024D-3079-BB83-6EDB-EDE12E054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932" y="5717706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6" name="Text Placeholder 19">
            <a:extLst>
              <a:ext uri="{FF2B5EF4-FFF2-40B4-BE49-F238E27FC236}">
                <a16:creationId xmlns:a16="http://schemas.microsoft.com/office/drawing/2014/main" id="{54FCD6B5-9D7B-43DD-E0C4-8A129DC6F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1932" y="5974519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4A3AF535-3A1E-C920-54BC-A2EC4537EB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02981" y="5717706"/>
            <a:ext cx="2688134" cy="320675"/>
          </a:xfrm>
        </p:spPr>
        <p:txBody>
          <a:bodyPr/>
          <a:lstStyle>
            <a:lvl1pPr algn="ctr">
              <a:defRPr sz="11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8" name="Text Placeholder 19">
            <a:extLst>
              <a:ext uri="{FF2B5EF4-FFF2-40B4-BE49-F238E27FC236}">
                <a16:creationId xmlns:a16="http://schemas.microsoft.com/office/drawing/2014/main" id="{8C7A3E0F-319E-0AF9-F3C7-B78355B4B3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2981" y="5974519"/>
            <a:ext cx="2688134" cy="320675"/>
          </a:xfrm>
        </p:spPr>
        <p:txBody>
          <a:bodyPr/>
          <a:lstStyle>
            <a:lvl1pPr algn="ctr">
              <a:defRPr sz="9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005852D4-5DB9-1655-FF06-7B9349735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"/>
            <a:ext cx="12190194" cy="685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2367171"/>
            <a:ext cx="6064529" cy="2123658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ECE14B-14CC-87C1-3DB3-BDDDF16CF242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E6ACE-3A33-C09F-C121-5FA3A6FCE2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888" y="4624388"/>
            <a:ext cx="6065837" cy="3286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881165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270-FB21-67C9-3416-9723DB785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13795"/>
            <a:ext cx="11233150" cy="4616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8A6FAEF-A935-72F6-0F97-24F316C8B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7168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8FBBBF2E-E496-98DC-8B53-24C816E3FA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68216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01E1A792-D19F-32DF-A373-97D28A998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19265" y="1293877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596FA5AF-392C-A576-CA36-C0AAF63B0F7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17168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C74648DA-55D4-4465-A928-D75098AE04C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68216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2BA8FF6-ACCB-170C-A9C9-CF715BC8407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719265" y="3926909"/>
            <a:ext cx="1655567" cy="1655567"/>
          </a:xfrm>
          <a:custGeom>
            <a:avLst/>
            <a:gdLst>
              <a:gd name="connsiteX0" fmla="*/ 1014740 w 2029521"/>
              <a:gd name="connsiteY0" fmla="*/ 0 h 2029521"/>
              <a:gd name="connsiteX1" fmla="*/ 1014780 w 2029521"/>
              <a:gd name="connsiteY1" fmla="*/ 0 h 2029521"/>
              <a:gd name="connsiteX2" fmla="*/ 1118514 w 2029521"/>
              <a:gd name="connsiteY2" fmla="*/ 5238 h 2029521"/>
              <a:gd name="connsiteX3" fmla="*/ 2029521 w 2029521"/>
              <a:gd name="connsiteY3" fmla="*/ 1014760 h 2029521"/>
              <a:gd name="connsiteX4" fmla="*/ 1014760 w 2029521"/>
              <a:gd name="connsiteY4" fmla="*/ 2029521 h 2029521"/>
              <a:gd name="connsiteX5" fmla="*/ 5238 w 2029521"/>
              <a:gd name="connsiteY5" fmla="*/ 1118514 h 2029521"/>
              <a:gd name="connsiteX6" fmla="*/ 0 w 2029521"/>
              <a:gd name="connsiteY6" fmla="*/ 1014780 h 2029521"/>
              <a:gd name="connsiteX7" fmla="*/ 0 w 2029521"/>
              <a:gd name="connsiteY7" fmla="*/ 1014740 h 2029521"/>
              <a:gd name="connsiteX8" fmla="*/ 5238 w 2029521"/>
              <a:gd name="connsiteY8" fmla="*/ 911007 h 2029521"/>
              <a:gd name="connsiteX9" fmla="*/ 911007 w 2029521"/>
              <a:gd name="connsiteY9" fmla="*/ 5238 h 20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521" h="2029521">
                <a:moveTo>
                  <a:pt x="1014740" y="0"/>
                </a:moveTo>
                <a:lnTo>
                  <a:pt x="1014780" y="0"/>
                </a:lnTo>
                <a:lnTo>
                  <a:pt x="1118514" y="5238"/>
                </a:lnTo>
                <a:cubicBezTo>
                  <a:pt x="1630213" y="57204"/>
                  <a:pt x="2029521" y="489350"/>
                  <a:pt x="2029521" y="1014760"/>
                </a:cubicBezTo>
                <a:cubicBezTo>
                  <a:pt x="2029521" y="1575197"/>
                  <a:pt x="1575197" y="2029521"/>
                  <a:pt x="1014760" y="2029521"/>
                </a:cubicBezTo>
                <a:cubicBezTo>
                  <a:pt x="489350" y="2029521"/>
                  <a:pt x="57204" y="1630213"/>
                  <a:pt x="5238" y="1118514"/>
                </a:cubicBezTo>
                <a:lnTo>
                  <a:pt x="0" y="1014780"/>
                </a:lnTo>
                <a:lnTo>
                  <a:pt x="0" y="1014740"/>
                </a:lnTo>
                <a:lnTo>
                  <a:pt x="5238" y="911007"/>
                </a:lnTo>
                <a:cubicBezTo>
                  <a:pt x="53740" y="433421"/>
                  <a:pt x="433421" y="53740"/>
                  <a:pt x="911007" y="5238"/>
                </a:cubicBezTo>
                <a:close/>
              </a:path>
            </a:pathLst>
          </a:custGeom>
          <a:solidFill>
            <a:srgbClr val="989898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0B723A42-0ACF-0687-AB4F-D2328576EAB8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B10C63C1-8862-EE5E-E819-B3C28FCE41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0884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FE6B4A64-4091-086F-CFBC-D8B5F7C947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0884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252C124-A02D-840E-4F3E-899DC9DFAB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1932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FC0730-101F-3356-0CBB-4C0156D4D1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1932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779E90F5-8FBC-D02B-B11E-CB20045901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981" y="3084674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E0CFC40-B686-6031-DE2C-3F2C53894B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981" y="3341487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75D6B74-97CC-D1F0-1CAD-FBE8AD7C67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0884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B57FA579-ECEA-2343-E3E5-EA887DE721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0884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B48C788-6A75-EA70-FDA4-ACBA2510C4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932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DCF705D-0DC7-3F48-FACE-A76F7163DB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1932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D60F543-65AC-28C7-92C2-9A2F67CEE3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02981" y="5717706"/>
            <a:ext cx="2688134" cy="320675"/>
          </a:xfrm>
        </p:spPr>
        <p:txBody>
          <a:bodyPr/>
          <a:lstStyle>
            <a:lvl1pPr algn="ctr">
              <a:defRPr sz="1100" b="1" i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58524A19-C974-6772-A8C8-C0BCAC93C8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02981" y="5974519"/>
            <a:ext cx="2688134" cy="320675"/>
          </a:xfrm>
        </p:spPr>
        <p:txBody>
          <a:bodyPr/>
          <a:lstStyle>
            <a:lvl1pPr algn="ctr">
              <a:defRPr sz="9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Job title, 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2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1BC3D-6D20-7A9E-9E4D-490E1FAF45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11233150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D7FA16-5F4F-1211-2003-93A925E8D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11233150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75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louds in blue sky&#10;&#10;AI-generated content may be incorrect.">
            <a:extLst>
              <a:ext uri="{FF2B5EF4-FFF2-40B4-BE49-F238E27FC236}">
                <a16:creationId xmlns:a16="http://schemas.microsoft.com/office/drawing/2014/main" id="{FA622300-ED72-29A3-22DC-1342D67533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956D11-03E9-CA3C-3F15-C8C909FAB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11233150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2D757C-B162-9D3A-4E1C-95DD46F2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11233150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81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60B73E-BB0C-E40E-3A1E-4B6BD061B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11233150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491637-CC0E-1D49-6102-583883EF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11233150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068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F6BF2A-D5EF-0254-0A05-30E9FCE4A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11233150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F164D6-B49C-922D-47C5-EC459A51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11233150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3EF0C6-5200-A01E-6E3C-5474FC4C27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57825 w 12192000"/>
              <a:gd name="connsiteY0" fmla="*/ 6573035 h 6858000"/>
              <a:gd name="connsiteX1" fmla="*/ 357828 w 12192000"/>
              <a:gd name="connsiteY1" fmla="*/ 6573043 h 6858000"/>
              <a:gd name="connsiteX2" fmla="*/ 357825 w 12192000"/>
              <a:gd name="connsiteY2" fmla="*/ 6573055 h 6858000"/>
              <a:gd name="connsiteX3" fmla="*/ 384227 w 12192000"/>
              <a:gd name="connsiteY3" fmla="*/ 6551886 h 6858000"/>
              <a:gd name="connsiteX4" fmla="*/ 384227 w 12192000"/>
              <a:gd name="connsiteY4" fmla="*/ 6589595 h 6858000"/>
              <a:gd name="connsiteX5" fmla="*/ 373409 w 12192000"/>
              <a:gd name="connsiteY5" fmla="*/ 6592640 h 6858000"/>
              <a:gd name="connsiteX6" fmla="*/ 362844 w 12192000"/>
              <a:gd name="connsiteY6" fmla="*/ 6589073 h 6858000"/>
              <a:gd name="connsiteX7" fmla="*/ 357828 w 12192000"/>
              <a:gd name="connsiteY7" fmla="*/ 6573043 h 6858000"/>
              <a:gd name="connsiteX8" fmla="*/ 360585 w 12192000"/>
              <a:gd name="connsiteY8" fmla="*/ 6560403 h 6858000"/>
              <a:gd name="connsiteX9" fmla="*/ 373704 w 12192000"/>
              <a:gd name="connsiteY9" fmla="*/ 6552491 h 6858000"/>
              <a:gd name="connsiteX10" fmla="*/ 384227 w 12192000"/>
              <a:gd name="connsiteY10" fmla="*/ 6551886 h 6858000"/>
              <a:gd name="connsiteX11" fmla="*/ 450230 w 12192000"/>
              <a:gd name="connsiteY11" fmla="*/ 6551135 h 6858000"/>
              <a:gd name="connsiteX12" fmla="*/ 450251 w 12192000"/>
              <a:gd name="connsiteY12" fmla="*/ 6551135 h 6858000"/>
              <a:gd name="connsiteX13" fmla="*/ 462735 w 12192000"/>
              <a:gd name="connsiteY13" fmla="*/ 6562335 h 6858000"/>
              <a:gd name="connsiteX14" fmla="*/ 435891 w 12192000"/>
              <a:gd name="connsiteY14" fmla="*/ 6562335 h 6858000"/>
              <a:gd name="connsiteX15" fmla="*/ 450230 w 12192000"/>
              <a:gd name="connsiteY15" fmla="*/ 6551135 h 6858000"/>
              <a:gd name="connsiteX16" fmla="*/ 700960 w 12192000"/>
              <a:gd name="connsiteY16" fmla="*/ 6536890 h 6858000"/>
              <a:gd name="connsiteX17" fmla="*/ 700960 w 12192000"/>
              <a:gd name="connsiteY17" fmla="*/ 6581773 h 6858000"/>
              <a:gd name="connsiteX18" fmla="*/ 727762 w 12192000"/>
              <a:gd name="connsiteY18" fmla="*/ 6609658 h 6858000"/>
              <a:gd name="connsiteX19" fmla="*/ 743388 w 12192000"/>
              <a:gd name="connsiteY19" fmla="*/ 6606425 h 6858000"/>
              <a:gd name="connsiteX20" fmla="*/ 743493 w 12192000"/>
              <a:gd name="connsiteY20" fmla="*/ 6607969 h 6858000"/>
              <a:gd name="connsiteX21" fmla="*/ 762514 w 12192000"/>
              <a:gd name="connsiteY21" fmla="*/ 6607969 h 6858000"/>
              <a:gd name="connsiteX22" fmla="*/ 762514 w 12192000"/>
              <a:gd name="connsiteY22" fmla="*/ 6536890 h 6858000"/>
              <a:gd name="connsiteX23" fmla="*/ 743388 w 12192000"/>
              <a:gd name="connsiteY23" fmla="*/ 6536890 h 6858000"/>
              <a:gd name="connsiteX24" fmla="*/ 743388 w 12192000"/>
              <a:gd name="connsiteY24" fmla="*/ 6590116 h 6858000"/>
              <a:gd name="connsiteX25" fmla="*/ 727720 w 12192000"/>
              <a:gd name="connsiteY25" fmla="*/ 6592535 h 6858000"/>
              <a:gd name="connsiteX26" fmla="*/ 720086 w 12192000"/>
              <a:gd name="connsiteY26" fmla="*/ 6578957 h 6858000"/>
              <a:gd name="connsiteX27" fmla="*/ 720086 w 12192000"/>
              <a:gd name="connsiteY27" fmla="*/ 6536890 h 6858000"/>
              <a:gd name="connsiteX28" fmla="*/ 659291 w 12192000"/>
              <a:gd name="connsiteY28" fmla="*/ 6535180 h 6858000"/>
              <a:gd name="connsiteX29" fmla="*/ 638710 w 12192000"/>
              <a:gd name="connsiteY29" fmla="*/ 6541332 h 6858000"/>
              <a:gd name="connsiteX30" fmla="*/ 629790 w 12192000"/>
              <a:gd name="connsiteY30" fmla="*/ 6558330 h 6858000"/>
              <a:gd name="connsiteX31" fmla="*/ 653977 w 12192000"/>
              <a:gd name="connsiteY31" fmla="*/ 6580480 h 6858000"/>
              <a:gd name="connsiteX32" fmla="*/ 665006 w 12192000"/>
              <a:gd name="connsiteY32" fmla="*/ 6583108 h 6858000"/>
              <a:gd name="connsiteX33" fmla="*/ 668570 w 12192000"/>
              <a:gd name="connsiteY33" fmla="*/ 6587154 h 6858000"/>
              <a:gd name="connsiteX34" fmla="*/ 665660 w 12192000"/>
              <a:gd name="connsiteY34" fmla="*/ 6590971 h 6858000"/>
              <a:gd name="connsiteX35" fmla="*/ 653830 w 12192000"/>
              <a:gd name="connsiteY35" fmla="*/ 6591763 h 6858000"/>
              <a:gd name="connsiteX36" fmla="*/ 631097 w 12192000"/>
              <a:gd name="connsiteY36" fmla="*/ 6585777 h 6858000"/>
              <a:gd name="connsiteX37" fmla="*/ 631097 w 12192000"/>
              <a:gd name="connsiteY37" fmla="*/ 6603443 h 6858000"/>
              <a:gd name="connsiteX38" fmla="*/ 657035 w 12192000"/>
              <a:gd name="connsiteY38" fmla="*/ 6609554 h 6858000"/>
              <a:gd name="connsiteX39" fmla="*/ 687907 w 12192000"/>
              <a:gd name="connsiteY39" fmla="*/ 6589344 h 6858000"/>
              <a:gd name="connsiteX40" fmla="*/ 684702 w 12192000"/>
              <a:gd name="connsiteY40" fmla="*/ 6573493 h 6858000"/>
              <a:gd name="connsiteX41" fmla="*/ 684723 w 12192000"/>
              <a:gd name="connsiteY41" fmla="*/ 6573493 h 6858000"/>
              <a:gd name="connsiteX42" fmla="*/ 664205 w 12192000"/>
              <a:gd name="connsiteY42" fmla="*/ 6563586 h 6858000"/>
              <a:gd name="connsiteX43" fmla="*/ 651362 w 12192000"/>
              <a:gd name="connsiteY43" fmla="*/ 6560166 h 6858000"/>
              <a:gd name="connsiteX44" fmla="*/ 649148 w 12192000"/>
              <a:gd name="connsiteY44" fmla="*/ 6556954 h 6858000"/>
              <a:gd name="connsiteX45" fmla="*/ 651257 w 12192000"/>
              <a:gd name="connsiteY45" fmla="*/ 6553909 h 6858000"/>
              <a:gd name="connsiteX46" fmla="*/ 666777 w 12192000"/>
              <a:gd name="connsiteY46" fmla="*/ 6553012 h 6858000"/>
              <a:gd name="connsiteX47" fmla="*/ 684870 w 12192000"/>
              <a:gd name="connsiteY47" fmla="*/ 6558268 h 6858000"/>
              <a:gd name="connsiteX48" fmla="*/ 684870 w 12192000"/>
              <a:gd name="connsiteY48" fmla="*/ 6541082 h 6858000"/>
              <a:gd name="connsiteX49" fmla="*/ 659291 w 12192000"/>
              <a:gd name="connsiteY49" fmla="*/ 6535180 h 6858000"/>
              <a:gd name="connsiteX50" fmla="*/ 531627 w 12192000"/>
              <a:gd name="connsiteY50" fmla="*/ 6535180 h 6858000"/>
              <a:gd name="connsiteX51" fmla="*/ 515959 w 12192000"/>
              <a:gd name="connsiteY51" fmla="*/ 6538434 h 6858000"/>
              <a:gd name="connsiteX52" fmla="*/ 515896 w 12192000"/>
              <a:gd name="connsiteY52" fmla="*/ 6536890 h 6858000"/>
              <a:gd name="connsiteX53" fmla="*/ 496833 w 12192000"/>
              <a:gd name="connsiteY53" fmla="*/ 6536890 h 6858000"/>
              <a:gd name="connsiteX54" fmla="*/ 496833 w 12192000"/>
              <a:gd name="connsiteY54" fmla="*/ 6607948 h 6858000"/>
              <a:gd name="connsiteX55" fmla="*/ 515959 w 12192000"/>
              <a:gd name="connsiteY55" fmla="*/ 6607948 h 6858000"/>
              <a:gd name="connsiteX56" fmla="*/ 515959 w 12192000"/>
              <a:gd name="connsiteY56" fmla="*/ 6554764 h 6858000"/>
              <a:gd name="connsiteX57" fmla="*/ 531648 w 12192000"/>
              <a:gd name="connsiteY57" fmla="*/ 6552303 h 6858000"/>
              <a:gd name="connsiteX58" fmla="*/ 539303 w 12192000"/>
              <a:gd name="connsiteY58" fmla="*/ 6565922 h 6858000"/>
              <a:gd name="connsiteX59" fmla="*/ 539303 w 12192000"/>
              <a:gd name="connsiteY59" fmla="*/ 6607948 h 6858000"/>
              <a:gd name="connsiteX60" fmla="*/ 558429 w 12192000"/>
              <a:gd name="connsiteY60" fmla="*/ 6607948 h 6858000"/>
              <a:gd name="connsiteX61" fmla="*/ 558429 w 12192000"/>
              <a:gd name="connsiteY61" fmla="*/ 6563107 h 6858000"/>
              <a:gd name="connsiteX62" fmla="*/ 531627 w 12192000"/>
              <a:gd name="connsiteY62" fmla="*/ 6535180 h 6858000"/>
              <a:gd name="connsiteX63" fmla="*/ 450272 w 12192000"/>
              <a:gd name="connsiteY63" fmla="*/ 6534971 h 6858000"/>
              <a:gd name="connsiteX64" fmla="*/ 423976 w 12192000"/>
              <a:gd name="connsiteY64" fmla="*/ 6546609 h 6858000"/>
              <a:gd name="connsiteX65" fmla="*/ 415457 w 12192000"/>
              <a:gd name="connsiteY65" fmla="*/ 6573284 h 6858000"/>
              <a:gd name="connsiteX66" fmla="*/ 453372 w 12192000"/>
              <a:gd name="connsiteY66" fmla="*/ 6609387 h 6858000"/>
              <a:gd name="connsiteX67" fmla="*/ 480470 w 12192000"/>
              <a:gd name="connsiteY67" fmla="*/ 6603192 h 6858000"/>
              <a:gd name="connsiteX68" fmla="*/ 480470 w 12192000"/>
              <a:gd name="connsiteY68" fmla="*/ 6585715 h 6858000"/>
              <a:gd name="connsiteX69" fmla="*/ 452993 w 12192000"/>
              <a:gd name="connsiteY69" fmla="*/ 6592743 h 6858000"/>
              <a:gd name="connsiteX70" fmla="*/ 453014 w 12192000"/>
              <a:gd name="connsiteY70" fmla="*/ 6592785 h 6858000"/>
              <a:gd name="connsiteX71" fmla="*/ 435532 w 12192000"/>
              <a:gd name="connsiteY71" fmla="*/ 6577643 h 6858000"/>
              <a:gd name="connsiteX72" fmla="*/ 481651 w 12192000"/>
              <a:gd name="connsiteY72" fmla="*/ 6577643 h 6858000"/>
              <a:gd name="connsiteX73" fmla="*/ 481651 w 12192000"/>
              <a:gd name="connsiteY73" fmla="*/ 6576892 h 6858000"/>
              <a:gd name="connsiteX74" fmla="*/ 481461 w 12192000"/>
              <a:gd name="connsiteY74" fmla="*/ 6562647 h 6858000"/>
              <a:gd name="connsiteX75" fmla="*/ 472857 w 12192000"/>
              <a:gd name="connsiteY75" fmla="*/ 6543022 h 6858000"/>
              <a:gd name="connsiteX76" fmla="*/ 450272 w 12192000"/>
              <a:gd name="connsiteY76" fmla="*/ 6534971 h 6858000"/>
              <a:gd name="connsiteX77" fmla="*/ 574541 w 12192000"/>
              <a:gd name="connsiteY77" fmla="*/ 6521832 h 6858000"/>
              <a:gd name="connsiteX78" fmla="*/ 574541 w 12192000"/>
              <a:gd name="connsiteY78" fmla="*/ 6583504 h 6858000"/>
              <a:gd name="connsiteX79" fmla="*/ 579244 w 12192000"/>
              <a:gd name="connsiteY79" fmla="*/ 6602150 h 6858000"/>
              <a:gd name="connsiteX80" fmla="*/ 597885 w 12192000"/>
              <a:gd name="connsiteY80" fmla="*/ 6609512 h 6858000"/>
              <a:gd name="connsiteX81" fmla="*/ 615767 w 12192000"/>
              <a:gd name="connsiteY81" fmla="*/ 6606739 h 6858000"/>
              <a:gd name="connsiteX82" fmla="*/ 615767 w 12192000"/>
              <a:gd name="connsiteY82" fmla="*/ 6589699 h 6858000"/>
              <a:gd name="connsiteX83" fmla="*/ 601385 w 12192000"/>
              <a:gd name="connsiteY83" fmla="*/ 6591930 h 6858000"/>
              <a:gd name="connsiteX84" fmla="*/ 595418 w 12192000"/>
              <a:gd name="connsiteY84" fmla="*/ 6590158 h 6858000"/>
              <a:gd name="connsiteX85" fmla="*/ 593667 w 12192000"/>
              <a:gd name="connsiteY85" fmla="*/ 6582545 h 6858000"/>
              <a:gd name="connsiteX86" fmla="*/ 593667 w 12192000"/>
              <a:gd name="connsiteY86" fmla="*/ 6552512 h 6858000"/>
              <a:gd name="connsiteX87" fmla="*/ 615767 w 12192000"/>
              <a:gd name="connsiteY87" fmla="*/ 6553596 h 6858000"/>
              <a:gd name="connsiteX88" fmla="*/ 615767 w 12192000"/>
              <a:gd name="connsiteY88" fmla="*/ 6536890 h 6858000"/>
              <a:gd name="connsiteX89" fmla="*/ 593667 w 12192000"/>
              <a:gd name="connsiteY89" fmla="*/ 6536890 h 6858000"/>
              <a:gd name="connsiteX90" fmla="*/ 593667 w 12192000"/>
              <a:gd name="connsiteY90" fmla="*/ 6521832 h 6858000"/>
              <a:gd name="connsiteX91" fmla="*/ 384227 w 12192000"/>
              <a:gd name="connsiteY91" fmla="*/ 6521832 h 6858000"/>
              <a:gd name="connsiteX92" fmla="*/ 384227 w 12192000"/>
              <a:gd name="connsiteY92" fmla="*/ 6536890 h 6858000"/>
              <a:gd name="connsiteX93" fmla="*/ 374463 w 12192000"/>
              <a:gd name="connsiteY93" fmla="*/ 6536890 h 6858000"/>
              <a:gd name="connsiteX94" fmla="*/ 339648 w 12192000"/>
              <a:gd name="connsiteY94" fmla="*/ 6573556 h 6858000"/>
              <a:gd name="connsiteX95" fmla="*/ 349327 w 12192000"/>
              <a:gd name="connsiteY95" fmla="*/ 6601003 h 6858000"/>
              <a:gd name="connsiteX96" fmla="*/ 370077 w 12192000"/>
              <a:gd name="connsiteY96" fmla="*/ 6609471 h 6858000"/>
              <a:gd name="connsiteX97" fmla="*/ 384206 w 12192000"/>
              <a:gd name="connsiteY97" fmla="*/ 6606447 h 6858000"/>
              <a:gd name="connsiteX98" fmla="*/ 384332 w 12192000"/>
              <a:gd name="connsiteY98" fmla="*/ 6607948 h 6858000"/>
              <a:gd name="connsiteX99" fmla="*/ 403332 w 12192000"/>
              <a:gd name="connsiteY99" fmla="*/ 6607948 h 6858000"/>
              <a:gd name="connsiteX100" fmla="*/ 403332 w 12192000"/>
              <a:gd name="connsiteY100" fmla="*/ 6521832 h 6858000"/>
              <a:gd name="connsiteX101" fmla="*/ 0 w 12192000"/>
              <a:gd name="connsiteY101" fmla="*/ 0 h 6858000"/>
              <a:gd name="connsiteX102" fmla="*/ 12192000 w 12192000"/>
              <a:gd name="connsiteY102" fmla="*/ 0 h 6858000"/>
              <a:gd name="connsiteX103" fmla="*/ 12192000 w 12192000"/>
              <a:gd name="connsiteY103" fmla="*/ 6858000 h 6858000"/>
              <a:gd name="connsiteX104" fmla="*/ 0 w 12192000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00">
                <a:moveTo>
                  <a:pt x="357825" y="6573035"/>
                </a:moveTo>
                <a:lnTo>
                  <a:pt x="357828" y="6573043"/>
                </a:lnTo>
                <a:lnTo>
                  <a:pt x="357825" y="6573055"/>
                </a:lnTo>
                <a:close/>
                <a:moveTo>
                  <a:pt x="384227" y="6551886"/>
                </a:moveTo>
                <a:lnTo>
                  <a:pt x="384227" y="6589595"/>
                </a:lnTo>
                <a:cubicBezTo>
                  <a:pt x="381675" y="6591284"/>
                  <a:pt x="377816" y="6592535"/>
                  <a:pt x="373409" y="6592640"/>
                </a:cubicBezTo>
                <a:cubicBezTo>
                  <a:pt x="369107" y="6592723"/>
                  <a:pt x="365311" y="6591430"/>
                  <a:pt x="362844" y="6589073"/>
                </a:cubicBezTo>
                <a:lnTo>
                  <a:pt x="357828" y="6573043"/>
                </a:lnTo>
                <a:lnTo>
                  <a:pt x="360585" y="6560403"/>
                </a:lnTo>
                <a:cubicBezTo>
                  <a:pt x="362828" y="6556292"/>
                  <a:pt x="366798" y="6552971"/>
                  <a:pt x="373704" y="6552491"/>
                </a:cubicBezTo>
                <a:cubicBezTo>
                  <a:pt x="375560" y="6552345"/>
                  <a:pt x="380579" y="6551990"/>
                  <a:pt x="384227" y="6551886"/>
                </a:cubicBezTo>
                <a:close/>
                <a:moveTo>
                  <a:pt x="450230" y="6551135"/>
                </a:moveTo>
                <a:lnTo>
                  <a:pt x="450251" y="6551135"/>
                </a:lnTo>
                <a:cubicBezTo>
                  <a:pt x="457358" y="6551135"/>
                  <a:pt x="462229" y="6556078"/>
                  <a:pt x="462735" y="6562335"/>
                </a:cubicBezTo>
                <a:lnTo>
                  <a:pt x="435891" y="6562335"/>
                </a:lnTo>
                <a:cubicBezTo>
                  <a:pt x="437810" y="6555494"/>
                  <a:pt x="442597" y="6551135"/>
                  <a:pt x="450230" y="6551135"/>
                </a:cubicBezTo>
                <a:close/>
                <a:moveTo>
                  <a:pt x="700960" y="6536890"/>
                </a:moveTo>
                <a:lnTo>
                  <a:pt x="700960" y="6581773"/>
                </a:lnTo>
                <a:cubicBezTo>
                  <a:pt x="700960" y="6600544"/>
                  <a:pt x="709690" y="6609658"/>
                  <a:pt x="727762" y="6609658"/>
                </a:cubicBezTo>
                <a:cubicBezTo>
                  <a:pt x="733962" y="6609658"/>
                  <a:pt x="740815" y="6607385"/>
                  <a:pt x="743388" y="6606425"/>
                </a:cubicBezTo>
                <a:lnTo>
                  <a:pt x="743493" y="6607969"/>
                </a:lnTo>
                <a:lnTo>
                  <a:pt x="762514" y="6607969"/>
                </a:lnTo>
                <a:lnTo>
                  <a:pt x="762514" y="6536890"/>
                </a:lnTo>
                <a:lnTo>
                  <a:pt x="743388" y="6536890"/>
                </a:lnTo>
                <a:lnTo>
                  <a:pt x="743388" y="6590116"/>
                </a:lnTo>
                <a:cubicBezTo>
                  <a:pt x="739318" y="6592681"/>
                  <a:pt x="732865" y="6593724"/>
                  <a:pt x="727720" y="6592535"/>
                </a:cubicBezTo>
                <a:cubicBezTo>
                  <a:pt x="722554" y="6591388"/>
                  <a:pt x="720086" y="6588197"/>
                  <a:pt x="720086" y="6578957"/>
                </a:cubicBezTo>
                <a:lnTo>
                  <a:pt x="720086" y="6536890"/>
                </a:lnTo>
                <a:close/>
                <a:moveTo>
                  <a:pt x="659291" y="6535180"/>
                </a:moveTo>
                <a:cubicBezTo>
                  <a:pt x="651088" y="6535326"/>
                  <a:pt x="643961" y="6537453"/>
                  <a:pt x="638710" y="6541332"/>
                </a:cubicBezTo>
                <a:cubicBezTo>
                  <a:pt x="633206" y="6545399"/>
                  <a:pt x="630106" y="6551281"/>
                  <a:pt x="629790" y="6558330"/>
                </a:cubicBezTo>
                <a:cubicBezTo>
                  <a:pt x="629242" y="6570072"/>
                  <a:pt x="636749" y="6577143"/>
                  <a:pt x="653977" y="6580480"/>
                </a:cubicBezTo>
                <a:cubicBezTo>
                  <a:pt x="657583" y="6581168"/>
                  <a:pt x="662750" y="6582211"/>
                  <a:pt x="665006" y="6583108"/>
                </a:cubicBezTo>
                <a:cubicBezTo>
                  <a:pt x="667262" y="6584005"/>
                  <a:pt x="668549" y="6585485"/>
                  <a:pt x="668570" y="6587154"/>
                </a:cubicBezTo>
                <a:cubicBezTo>
                  <a:pt x="668570" y="6588739"/>
                  <a:pt x="667452" y="6590220"/>
                  <a:pt x="665660" y="6590971"/>
                </a:cubicBezTo>
                <a:cubicBezTo>
                  <a:pt x="662433" y="6592305"/>
                  <a:pt x="657204" y="6592097"/>
                  <a:pt x="653830" y="6591763"/>
                </a:cubicBezTo>
                <a:cubicBezTo>
                  <a:pt x="643961" y="6590804"/>
                  <a:pt x="634556" y="6587342"/>
                  <a:pt x="631097" y="6585777"/>
                </a:cubicBezTo>
                <a:lnTo>
                  <a:pt x="631097" y="6603443"/>
                </a:lnTo>
                <a:cubicBezTo>
                  <a:pt x="636917" y="6606384"/>
                  <a:pt x="646133" y="6609741"/>
                  <a:pt x="657035" y="6609554"/>
                </a:cubicBezTo>
                <a:cubicBezTo>
                  <a:pt x="669561" y="6609345"/>
                  <a:pt x="685060" y="6605654"/>
                  <a:pt x="687907" y="6589344"/>
                </a:cubicBezTo>
                <a:cubicBezTo>
                  <a:pt x="688919" y="6583295"/>
                  <a:pt x="687823" y="6577789"/>
                  <a:pt x="684702" y="6573493"/>
                </a:cubicBezTo>
                <a:lnTo>
                  <a:pt x="684723" y="6573493"/>
                </a:lnTo>
                <a:cubicBezTo>
                  <a:pt x="680906" y="6568258"/>
                  <a:pt x="675023" y="6565567"/>
                  <a:pt x="664205" y="6563586"/>
                </a:cubicBezTo>
                <a:cubicBezTo>
                  <a:pt x="659692" y="6562731"/>
                  <a:pt x="654420" y="6561813"/>
                  <a:pt x="651362" y="6560166"/>
                </a:cubicBezTo>
                <a:cubicBezTo>
                  <a:pt x="649865" y="6559331"/>
                  <a:pt x="649064" y="6558226"/>
                  <a:pt x="649148" y="6556954"/>
                </a:cubicBezTo>
                <a:cubicBezTo>
                  <a:pt x="649148" y="6555702"/>
                  <a:pt x="649992" y="6554534"/>
                  <a:pt x="651257" y="6553909"/>
                </a:cubicBezTo>
                <a:cubicBezTo>
                  <a:pt x="654062" y="6552428"/>
                  <a:pt x="659123" y="6551677"/>
                  <a:pt x="666777" y="6553012"/>
                </a:cubicBezTo>
                <a:cubicBezTo>
                  <a:pt x="674158" y="6554368"/>
                  <a:pt x="682277" y="6557183"/>
                  <a:pt x="684870" y="6558268"/>
                </a:cubicBezTo>
                <a:lnTo>
                  <a:pt x="684870" y="6541082"/>
                </a:lnTo>
                <a:cubicBezTo>
                  <a:pt x="676014" y="6536723"/>
                  <a:pt x="668148" y="6535034"/>
                  <a:pt x="659291" y="6535180"/>
                </a:cubicBezTo>
                <a:close/>
                <a:moveTo>
                  <a:pt x="531627" y="6535180"/>
                </a:moveTo>
                <a:cubicBezTo>
                  <a:pt x="525428" y="6535180"/>
                  <a:pt x="518616" y="6537474"/>
                  <a:pt x="515959" y="6538434"/>
                </a:cubicBezTo>
                <a:lnTo>
                  <a:pt x="515896" y="6536890"/>
                </a:lnTo>
                <a:lnTo>
                  <a:pt x="496833" y="6536890"/>
                </a:lnTo>
                <a:lnTo>
                  <a:pt x="496833" y="6607948"/>
                </a:lnTo>
                <a:lnTo>
                  <a:pt x="515959" y="6607948"/>
                </a:lnTo>
                <a:lnTo>
                  <a:pt x="515959" y="6554764"/>
                </a:lnTo>
                <a:cubicBezTo>
                  <a:pt x="520071" y="6552178"/>
                  <a:pt x="526524" y="6551114"/>
                  <a:pt x="531648" y="6552303"/>
                </a:cubicBezTo>
                <a:cubicBezTo>
                  <a:pt x="536794" y="6553492"/>
                  <a:pt x="539303" y="6556704"/>
                  <a:pt x="539303" y="6565922"/>
                </a:cubicBezTo>
                <a:lnTo>
                  <a:pt x="539303" y="6607948"/>
                </a:lnTo>
                <a:lnTo>
                  <a:pt x="558429" y="6607948"/>
                </a:lnTo>
                <a:lnTo>
                  <a:pt x="558429" y="6563107"/>
                </a:lnTo>
                <a:cubicBezTo>
                  <a:pt x="558429" y="6544336"/>
                  <a:pt x="549657" y="6535180"/>
                  <a:pt x="531627" y="6535180"/>
                </a:cubicBezTo>
                <a:close/>
                <a:moveTo>
                  <a:pt x="450272" y="6534971"/>
                </a:moveTo>
                <a:cubicBezTo>
                  <a:pt x="439244" y="6534971"/>
                  <a:pt x="430176" y="6538996"/>
                  <a:pt x="423976" y="6546609"/>
                </a:cubicBezTo>
                <a:cubicBezTo>
                  <a:pt x="418515" y="6553387"/>
                  <a:pt x="415457" y="6562856"/>
                  <a:pt x="415457" y="6573284"/>
                </a:cubicBezTo>
                <a:cubicBezTo>
                  <a:pt x="415457" y="6590720"/>
                  <a:pt x="425431" y="6609387"/>
                  <a:pt x="453372" y="6609387"/>
                </a:cubicBezTo>
                <a:cubicBezTo>
                  <a:pt x="464043" y="6609387"/>
                  <a:pt x="474502" y="6606112"/>
                  <a:pt x="480470" y="6603192"/>
                </a:cubicBezTo>
                <a:lnTo>
                  <a:pt x="480470" y="6585715"/>
                </a:lnTo>
                <a:cubicBezTo>
                  <a:pt x="477180" y="6587529"/>
                  <a:pt x="466953" y="6592994"/>
                  <a:pt x="452993" y="6592743"/>
                </a:cubicBezTo>
                <a:lnTo>
                  <a:pt x="453014" y="6592785"/>
                </a:lnTo>
                <a:cubicBezTo>
                  <a:pt x="442786" y="6592597"/>
                  <a:pt x="437240" y="6587237"/>
                  <a:pt x="435532" y="6577643"/>
                </a:cubicBezTo>
                <a:lnTo>
                  <a:pt x="481651" y="6577643"/>
                </a:lnTo>
                <a:lnTo>
                  <a:pt x="481651" y="6576892"/>
                </a:lnTo>
                <a:cubicBezTo>
                  <a:pt x="481756" y="6570427"/>
                  <a:pt x="481651" y="6565046"/>
                  <a:pt x="481461" y="6562647"/>
                </a:cubicBezTo>
                <a:cubicBezTo>
                  <a:pt x="480723" y="6554555"/>
                  <a:pt x="477749" y="6547735"/>
                  <a:pt x="472857" y="6543022"/>
                </a:cubicBezTo>
                <a:cubicBezTo>
                  <a:pt x="467395" y="6537682"/>
                  <a:pt x="459783" y="6534971"/>
                  <a:pt x="450272" y="6534971"/>
                </a:cubicBezTo>
                <a:close/>
                <a:moveTo>
                  <a:pt x="574541" y="6521832"/>
                </a:moveTo>
                <a:lnTo>
                  <a:pt x="574541" y="6583504"/>
                </a:lnTo>
                <a:cubicBezTo>
                  <a:pt x="574541" y="6592014"/>
                  <a:pt x="576038" y="6597958"/>
                  <a:pt x="579244" y="6602150"/>
                </a:cubicBezTo>
                <a:cubicBezTo>
                  <a:pt x="582997" y="6607093"/>
                  <a:pt x="589112" y="6609512"/>
                  <a:pt x="597885" y="6609512"/>
                </a:cubicBezTo>
                <a:cubicBezTo>
                  <a:pt x="604970" y="6609512"/>
                  <a:pt x="611824" y="6607948"/>
                  <a:pt x="615767" y="6606739"/>
                </a:cubicBezTo>
                <a:lnTo>
                  <a:pt x="615767" y="6589699"/>
                </a:lnTo>
                <a:cubicBezTo>
                  <a:pt x="613321" y="6590345"/>
                  <a:pt x="605750" y="6591930"/>
                  <a:pt x="601385" y="6591930"/>
                </a:cubicBezTo>
                <a:cubicBezTo>
                  <a:pt x="598581" y="6591930"/>
                  <a:pt x="596641" y="6591346"/>
                  <a:pt x="595418" y="6590158"/>
                </a:cubicBezTo>
                <a:cubicBezTo>
                  <a:pt x="593667" y="6588427"/>
                  <a:pt x="593667" y="6585423"/>
                  <a:pt x="593667" y="6582545"/>
                </a:cubicBezTo>
                <a:lnTo>
                  <a:pt x="593667" y="6552512"/>
                </a:lnTo>
                <a:cubicBezTo>
                  <a:pt x="601196" y="6552512"/>
                  <a:pt x="610558" y="6553054"/>
                  <a:pt x="615767" y="6553596"/>
                </a:cubicBezTo>
                <a:lnTo>
                  <a:pt x="615767" y="6536890"/>
                </a:lnTo>
                <a:lnTo>
                  <a:pt x="593667" y="6536890"/>
                </a:lnTo>
                <a:lnTo>
                  <a:pt x="593667" y="6521832"/>
                </a:lnTo>
                <a:close/>
                <a:moveTo>
                  <a:pt x="384227" y="6521832"/>
                </a:moveTo>
                <a:lnTo>
                  <a:pt x="384227" y="6536890"/>
                </a:lnTo>
                <a:lnTo>
                  <a:pt x="374463" y="6536890"/>
                </a:lnTo>
                <a:cubicBezTo>
                  <a:pt x="345658" y="6536890"/>
                  <a:pt x="339648" y="6558206"/>
                  <a:pt x="339648" y="6573556"/>
                </a:cubicBezTo>
                <a:cubicBezTo>
                  <a:pt x="339648" y="6584798"/>
                  <a:pt x="343127" y="6594558"/>
                  <a:pt x="349327" y="6601003"/>
                </a:cubicBezTo>
                <a:cubicBezTo>
                  <a:pt x="354683" y="6606551"/>
                  <a:pt x="361853" y="6609471"/>
                  <a:pt x="370077" y="6609471"/>
                </a:cubicBezTo>
                <a:cubicBezTo>
                  <a:pt x="375686" y="6609471"/>
                  <a:pt x="380326" y="6608470"/>
                  <a:pt x="384206" y="6606447"/>
                </a:cubicBezTo>
                <a:lnTo>
                  <a:pt x="384332" y="6607948"/>
                </a:lnTo>
                <a:lnTo>
                  <a:pt x="403332" y="6607948"/>
                </a:lnTo>
                <a:lnTo>
                  <a:pt x="403332" y="65218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C35349-E994-F28A-5CD4-33FA160CA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11233150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F4E63E-D692-371B-0E84-858E95112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11233150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6738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half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63DD1015-3B0D-4C38-2896-81D739DB3D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06711-0B2F-A539-2C9F-2394E0C17743}"/>
              </a:ext>
            </a:extLst>
          </p:cNvPr>
          <p:cNvSpPr txBox="1">
            <a:spLocks/>
          </p:cNvSpPr>
          <p:nvPr userDrawn="1"/>
        </p:nvSpPr>
        <p:spPr>
          <a:xfrm>
            <a:off x="5294471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735709-A230-5581-0616-CE283339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5616574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C11F80-4345-410F-B971-9D5190EE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5616574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837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hird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7094696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63DD1015-3B0D-4C38-2896-81D739DB3D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7662" y="0"/>
            <a:ext cx="4224337" cy="6858000"/>
          </a:xfr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DE9BB7-E4C4-F645-8FB2-AD49BA8BB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27167"/>
            <a:ext cx="7019925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9975D9-20DB-2758-E763-CF207422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036319"/>
            <a:ext cx="7019925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13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half L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84480B-899B-A601-CE1E-7855A7981AFB}"/>
              </a:ext>
            </a:extLst>
          </p:cNvPr>
          <p:cNvSpPr/>
          <p:nvPr userDrawn="1"/>
        </p:nvSpPr>
        <p:spPr>
          <a:xfrm>
            <a:off x="234462" y="6458421"/>
            <a:ext cx="670560" cy="24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237370-A2EF-65F3-15E0-79D8566F91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999" cy="6858000"/>
          </a:xfrm>
          <a:custGeom>
            <a:avLst/>
            <a:gdLst>
              <a:gd name="connsiteX0" fmla="*/ 357824 w 6024562"/>
              <a:gd name="connsiteY0" fmla="*/ 6573035 h 6858000"/>
              <a:gd name="connsiteX1" fmla="*/ 357827 w 6024562"/>
              <a:gd name="connsiteY1" fmla="*/ 6573043 h 6858000"/>
              <a:gd name="connsiteX2" fmla="*/ 357824 w 6024562"/>
              <a:gd name="connsiteY2" fmla="*/ 6573055 h 6858000"/>
              <a:gd name="connsiteX3" fmla="*/ 384226 w 6024562"/>
              <a:gd name="connsiteY3" fmla="*/ 6551886 h 6858000"/>
              <a:gd name="connsiteX4" fmla="*/ 384226 w 6024562"/>
              <a:gd name="connsiteY4" fmla="*/ 6589595 h 6858000"/>
              <a:gd name="connsiteX5" fmla="*/ 373408 w 6024562"/>
              <a:gd name="connsiteY5" fmla="*/ 6592640 h 6858000"/>
              <a:gd name="connsiteX6" fmla="*/ 362843 w 6024562"/>
              <a:gd name="connsiteY6" fmla="*/ 6589073 h 6858000"/>
              <a:gd name="connsiteX7" fmla="*/ 357827 w 6024562"/>
              <a:gd name="connsiteY7" fmla="*/ 6573043 h 6858000"/>
              <a:gd name="connsiteX8" fmla="*/ 360584 w 6024562"/>
              <a:gd name="connsiteY8" fmla="*/ 6560403 h 6858000"/>
              <a:gd name="connsiteX9" fmla="*/ 373703 w 6024562"/>
              <a:gd name="connsiteY9" fmla="*/ 6552491 h 6858000"/>
              <a:gd name="connsiteX10" fmla="*/ 384226 w 6024562"/>
              <a:gd name="connsiteY10" fmla="*/ 6551886 h 6858000"/>
              <a:gd name="connsiteX11" fmla="*/ 450229 w 6024562"/>
              <a:gd name="connsiteY11" fmla="*/ 6551135 h 6858000"/>
              <a:gd name="connsiteX12" fmla="*/ 450250 w 6024562"/>
              <a:gd name="connsiteY12" fmla="*/ 6551135 h 6858000"/>
              <a:gd name="connsiteX13" fmla="*/ 462734 w 6024562"/>
              <a:gd name="connsiteY13" fmla="*/ 6562335 h 6858000"/>
              <a:gd name="connsiteX14" fmla="*/ 435890 w 6024562"/>
              <a:gd name="connsiteY14" fmla="*/ 6562335 h 6858000"/>
              <a:gd name="connsiteX15" fmla="*/ 450229 w 6024562"/>
              <a:gd name="connsiteY15" fmla="*/ 6551135 h 6858000"/>
              <a:gd name="connsiteX16" fmla="*/ 700959 w 6024562"/>
              <a:gd name="connsiteY16" fmla="*/ 6536890 h 6858000"/>
              <a:gd name="connsiteX17" fmla="*/ 700959 w 6024562"/>
              <a:gd name="connsiteY17" fmla="*/ 6581773 h 6858000"/>
              <a:gd name="connsiteX18" fmla="*/ 727761 w 6024562"/>
              <a:gd name="connsiteY18" fmla="*/ 6609658 h 6858000"/>
              <a:gd name="connsiteX19" fmla="*/ 743387 w 6024562"/>
              <a:gd name="connsiteY19" fmla="*/ 6606425 h 6858000"/>
              <a:gd name="connsiteX20" fmla="*/ 743492 w 6024562"/>
              <a:gd name="connsiteY20" fmla="*/ 6607969 h 6858000"/>
              <a:gd name="connsiteX21" fmla="*/ 762513 w 6024562"/>
              <a:gd name="connsiteY21" fmla="*/ 6607969 h 6858000"/>
              <a:gd name="connsiteX22" fmla="*/ 762513 w 6024562"/>
              <a:gd name="connsiteY22" fmla="*/ 6536890 h 6858000"/>
              <a:gd name="connsiteX23" fmla="*/ 743387 w 6024562"/>
              <a:gd name="connsiteY23" fmla="*/ 6536890 h 6858000"/>
              <a:gd name="connsiteX24" fmla="*/ 743387 w 6024562"/>
              <a:gd name="connsiteY24" fmla="*/ 6590116 h 6858000"/>
              <a:gd name="connsiteX25" fmla="*/ 727719 w 6024562"/>
              <a:gd name="connsiteY25" fmla="*/ 6592535 h 6858000"/>
              <a:gd name="connsiteX26" fmla="*/ 720085 w 6024562"/>
              <a:gd name="connsiteY26" fmla="*/ 6578957 h 6858000"/>
              <a:gd name="connsiteX27" fmla="*/ 720085 w 6024562"/>
              <a:gd name="connsiteY27" fmla="*/ 6536890 h 6858000"/>
              <a:gd name="connsiteX28" fmla="*/ 659290 w 6024562"/>
              <a:gd name="connsiteY28" fmla="*/ 6535180 h 6858000"/>
              <a:gd name="connsiteX29" fmla="*/ 638709 w 6024562"/>
              <a:gd name="connsiteY29" fmla="*/ 6541332 h 6858000"/>
              <a:gd name="connsiteX30" fmla="*/ 629789 w 6024562"/>
              <a:gd name="connsiteY30" fmla="*/ 6558330 h 6858000"/>
              <a:gd name="connsiteX31" fmla="*/ 653976 w 6024562"/>
              <a:gd name="connsiteY31" fmla="*/ 6580480 h 6858000"/>
              <a:gd name="connsiteX32" fmla="*/ 665005 w 6024562"/>
              <a:gd name="connsiteY32" fmla="*/ 6583108 h 6858000"/>
              <a:gd name="connsiteX33" fmla="*/ 668569 w 6024562"/>
              <a:gd name="connsiteY33" fmla="*/ 6587154 h 6858000"/>
              <a:gd name="connsiteX34" fmla="*/ 665659 w 6024562"/>
              <a:gd name="connsiteY34" fmla="*/ 6590971 h 6858000"/>
              <a:gd name="connsiteX35" fmla="*/ 653829 w 6024562"/>
              <a:gd name="connsiteY35" fmla="*/ 6591763 h 6858000"/>
              <a:gd name="connsiteX36" fmla="*/ 631096 w 6024562"/>
              <a:gd name="connsiteY36" fmla="*/ 6585777 h 6858000"/>
              <a:gd name="connsiteX37" fmla="*/ 631096 w 6024562"/>
              <a:gd name="connsiteY37" fmla="*/ 6603443 h 6858000"/>
              <a:gd name="connsiteX38" fmla="*/ 657034 w 6024562"/>
              <a:gd name="connsiteY38" fmla="*/ 6609554 h 6858000"/>
              <a:gd name="connsiteX39" fmla="*/ 687906 w 6024562"/>
              <a:gd name="connsiteY39" fmla="*/ 6589344 h 6858000"/>
              <a:gd name="connsiteX40" fmla="*/ 684701 w 6024562"/>
              <a:gd name="connsiteY40" fmla="*/ 6573493 h 6858000"/>
              <a:gd name="connsiteX41" fmla="*/ 684722 w 6024562"/>
              <a:gd name="connsiteY41" fmla="*/ 6573493 h 6858000"/>
              <a:gd name="connsiteX42" fmla="*/ 664204 w 6024562"/>
              <a:gd name="connsiteY42" fmla="*/ 6563586 h 6858000"/>
              <a:gd name="connsiteX43" fmla="*/ 651361 w 6024562"/>
              <a:gd name="connsiteY43" fmla="*/ 6560166 h 6858000"/>
              <a:gd name="connsiteX44" fmla="*/ 649147 w 6024562"/>
              <a:gd name="connsiteY44" fmla="*/ 6556954 h 6858000"/>
              <a:gd name="connsiteX45" fmla="*/ 651256 w 6024562"/>
              <a:gd name="connsiteY45" fmla="*/ 6553909 h 6858000"/>
              <a:gd name="connsiteX46" fmla="*/ 666776 w 6024562"/>
              <a:gd name="connsiteY46" fmla="*/ 6553012 h 6858000"/>
              <a:gd name="connsiteX47" fmla="*/ 684869 w 6024562"/>
              <a:gd name="connsiteY47" fmla="*/ 6558268 h 6858000"/>
              <a:gd name="connsiteX48" fmla="*/ 684869 w 6024562"/>
              <a:gd name="connsiteY48" fmla="*/ 6541082 h 6858000"/>
              <a:gd name="connsiteX49" fmla="*/ 659290 w 6024562"/>
              <a:gd name="connsiteY49" fmla="*/ 6535180 h 6858000"/>
              <a:gd name="connsiteX50" fmla="*/ 531626 w 6024562"/>
              <a:gd name="connsiteY50" fmla="*/ 6535180 h 6858000"/>
              <a:gd name="connsiteX51" fmla="*/ 515958 w 6024562"/>
              <a:gd name="connsiteY51" fmla="*/ 6538434 h 6858000"/>
              <a:gd name="connsiteX52" fmla="*/ 515895 w 6024562"/>
              <a:gd name="connsiteY52" fmla="*/ 6536890 h 6858000"/>
              <a:gd name="connsiteX53" fmla="*/ 496832 w 6024562"/>
              <a:gd name="connsiteY53" fmla="*/ 6536890 h 6858000"/>
              <a:gd name="connsiteX54" fmla="*/ 496832 w 6024562"/>
              <a:gd name="connsiteY54" fmla="*/ 6607948 h 6858000"/>
              <a:gd name="connsiteX55" fmla="*/ 515958 w 6024562"/>
              <a:gd name="connsiteY55" fmla="*/ 6607948 h 6858000"/>
              <a:gd name="connsiteX56" fmla="*/ 515958 w 6024562"/>
              <a:gd name="connsiteY56" fmla="*/ 6554764 h 6858000"/>
              <a:gd name="connsiteX57" fmla="*/ 531647 w 6024562"/>
              <a:gd name="connsiteY57" fmla="*/ 6552303 h 6858000"/>
              <a:gd name="connsiteX58" fmla="*/ 539302 w 6024562"/>
              <a:gd name="connsiteY58" fmla="*/ 6565922 h 6858000"/>
              <a:gd name="connsiteX59" fmla="*/ 539302 w 6024562"/>
              <a:gd name="connsiteY59" fmla="*/ 6607948 h 6858000"/>
              <a:gd name="connsiteX60" fmla="*/ 558428 w 6024562"/>
              <a:gd name="connsiteY60" fmla="*/ 6607948 h 6858000"/>
              <a:gd name="connsiteX61" fmla="*/ 558428 w 6024562"/>
              <a:gd name="connsiteY61" fmla="*/ 6563107 h 6858000"/>
              <a:gd name="connsiteX62" fmla="*/ 531626 w 6024562"/>
              <a:gd name="connsiteY62" fmla="*/ 6535180 h 6858000"/>
              <a:gd name="connsiteX63" fmla="*/ 450271 w 6024562"/>
              <a:gd name="connsiteY63" fmla="*/ 6534971 h 6858000"/>
              <a:gd name="connsiteX64" fmla="*/ 423975 w 6024562"/>
              <a:gd name="connsiteY64" fmla="*/ 6546609 h 6858000"/>
              <a:gd name="connsiteX65" fmla="*/ 415456 w 6024562"/>
              <a:gd name="connsiteY65" fmla="*/ 6573284 h 6858000"/>
              <a:gd name="connsiteX66" fmla="*/ 453371 w 6024562"/>
              <a:gd name="connsiteY66" fmla="*/ 6609387 h 6858000"/>
              <a:gd name="connsiteX67" fmla="*/ 480469 w 6024562"/>
              <a:gd name="connsiteY67" fmla="*/ 6603192 h 6858000"/>
              <a:gd name="connsiteX68" fmla="*/ 480469 w 6024562"/>
              <a:gd name="connsiteY68" fmla="*/ 6585715 h 6858000"/>
              <a:gd name="connsiteX69" fmla="*/ 452992 w 6024562"/>
              <a:gd name="connsiteY69" fmla="*/ 6592743 h 6858000"/>
              <a:gd name="connsiteX70" fmla="*/ 453013 w 6024562"/>
              <a:gd name="connsiteY70" fmla="*/ 6592785 h 6858000"/>
              <a:gd name="connsiteX71" fmla="*/ 435531 w 6024562"/>
              <a:gd name="connsiteY71" fmla="*/ 6577643 h 6858000"/>
              <a:gd name="connsiteX72" fmla="*/ 481650 w 6024562"/>
              <a:gd name="connsiteY72" fmla="*/ 6577643 h 6858000"/>
              <a:gd name="connsiteX73" fmla="*/ 481650 w 6024562"/>
              <a:gd name="connsiteY73" fmla="*/ 6576892 h 6858000"/>
              <a:gd name="connsiteX74" fmla="*/ 481460 w 6024562"/>
              <a:gd name="connsiteY74" fmla="*/ 6562647 h 6858000"/>
              <a:gd name="connsiteX75" fmla="*/ 472856 w 6024562"/>
              <a:gd name="connsiteY75" fmla="*/ 6543022 h 6858000"/>
              <a:gd name="connsiteX76" fmla="*/ 450271 w 6024562"/>
              <a:gd name="connsiteY76" fmla="*/ 6534971 h 6858000"/>
              <a:gd name="connsiteX77" fmla="*/ 574540 w 6024562"/>
              <a:gd name="connsiteY77" fmla="*/ 6521832 h 6858000"/>
              <a:gd name="connsiteX78" fmla="*/ 574540 w 6024562"/>
              <a:gd name="connsiteY78" fmla="*/ 6583504 h 6858000"/>
              <a:gd name="connsiteX79" fmla="*/ 579243 w 6024562"/>
              <a:gd name="connsiteY79" fmla="*/ 6602150 h 6858000"/>
              <a:gd name="connsiteX80" fmla="*/ 597884 w 6024562"/>
              <a:gd name="connsiteY80" fmla="*/ 6609512 h 6858000"/>
              <a:gd name="connsiteX81" fmla="*/ 615766 w 6024562"/>
              <a:gd name="connsiteY81" fmla="*/ 6606739 h 6858000"/>
              <a:gd name="connsiteX82" fmla="*/ 615766 w 6024562"/>
              <a:gd name="connsiteY82" fmla="*/ 6589699 h 6858000"/>
              <a:gd name="connsiteX83" fmla="*/ 601384 w 6024562"/>
              <a:gd name="connsiteY83" fmla="*/ 6591930 h 6858000"/>
              <a:gd name="connsiteX84" fmla="*/ 595417 w 6024562"/>
              <a:gd name="connsiteY84" fmla="*/ 6590158 h 6858000"/>
              <a:gd name="connsiteX85" fmla="*/ 593666 w 6024562"/>
              <a:gd name="connsiteY85" fmla="*/ 6582545 h 6858000"/>
              <a:gd name="connsiteX86" fmla="*/ 593666 w 6024562"/>
              <a:gd name="connsiteY86" fmla="*/ 6552512 h 6858000"/>
              <a:gd name="connsiteX87" fmla="*/ 615766 w 6024562"/>
              <a:gd name="connsiteY87" fmla="*/ 6553596 h 6858000"/>
              <a:gd name="connsiteX88" fmla="*/ 615766 w 6024562"/>
              <a:gd name="connsiteY88" fmla="*/ 6536890 h 6858000"/>
              <a:gd name="connsiteX89" fmla="*/ 593666 w 6024562"/>
              <a:gd name="connsiteY89" fmla="*/ 6536890 h 6858000"/>
              <a:gd name="connsiteX90" fmla="*/ 593666 w 6024562"/>
              <a:gd name="connsiteY90" fmla="*/ 6521832 h 6858000"/>
              <a:gd name="connsiteX91" fmla="*/ 384226 w 6024562"/>
              <a:gd name="connsiteY91" fmla="*/ 6521832 h 6858000"/>
              <a:gd name="connsiteX92" fmla="*/ 384226 w 6024562"/>
              <a:gd name="connsiteY92" fmla="*/ 6536890 h 6858000"/>
              <a:gd name="connsiteX93" fmla="*/ 374462 w 6024562"/>
              <a:gd name="connsiteY93" fmla="*/ 6536890 h 6858000"/>
              <a:gd name="connsiteX94" fmla="*/ 339647 w 6024562"/>
              <a:gd name="connsiteY94" fmla="*/ 6573556 h 6858000"/>
              <a:gd name="connsiteX95" fmla="*/ 349326 w 6024562"/>
              <a:gd name="connsiteY95" fmla="*/ 6601003 h 6858000"/>
              <a:gd name="connsiteX96" fmla="*/ 370076 w 6024562"/>
              <a:gd name="connsiteY96" fmla="*/ 6609471 h 6858000"/>
              <a:gd name="connsiteX97" fmla="*/ 384205 w 6024562"/>
              <a:gd name="connsiteY97" fmla="*/ 6606447 h 6858000"/>
              <a:gd name="connsiteX98" fmla="*/ 384331 w 6024562"/>
              <a:gd name="connsiteY98" fmla="*/ 6607948 h 6858000"/>
              <a:gd name="connsiteX99" fmla="*/ 403331 w 6024562"/>
              <a:gd name="connsiteY99" fmla="*/ 6607948 h 6858000"/>
              <a:gd name="connsiteX100" fmla="*/ 403331 w 6024562"/>
              <a:gd name="connsiteY100" fmla="*/ 6521832 h 6858000"/>
              <a:gd name="connsiteX101" fmla="*/ 0 w 6024562"/>
              <a:gd name="connsiteY101" fmla="*/ 0 h 6858000"/>
              <a:gd name="connsiteX102" fmla="*/ 6024562 w 6024562"/>
              <a:gd name="connsiteY102" fmla="*/ 0 h 6858000"/>
              <a:gd name="connsiteX103" fmla="*/ 6024562 w 6024562"/>
              <a:gd name="connsiteY103" fmla="*/ 6858000 h 6858000"/>
              <a:gd name="connsiteX104" fmla="*/ 0 w 6024562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24562" h="6858000">
                <a:moveTo>
                  <a:pt x="357824" y="6573035"/>
                </a:moveTo>
                <a:lnTo>
                  <a:pt x="357827" y="6573043"/>
                </a:lnTo>
                <a:lnTo>
                  <a:pt x="357824" y="6573055"/>
                </a:lnTo>
                <a:close/>
                <a:moveTo>
                  <a:pt x="384226" y="6551886"/>
                </a:moveTo>
                <a:lnTo>
                  <a:pt x="384226" y="6589595"/>
                </a:lnTo>
                <a:cubicBezTo>
                  <a:pt x="381674" y="6591284"/>
                  <a:pt x="377815" y="6592535"/>
                  <a:pt x="373408" y="6592640"/>
                </a:cubicBezTo>
                <a:cubicBezTo>
                  <a:pt x="369106" y="6592723"/>
                  <a:pt x="365310" y="6591430"/>
                  <a:pt x="362843" y="6589073"/>
                </a:cubicBezTo>
                <a:lnTo>
                  <a:pt x="357827" y="6573043"/>
                </a:lnTo>
                <a:lnTo>
                  <a:pt x="360584" y="6560403"/>
                </a:lnTo>
                <a:cubicBezTo>
                  <a:pt x="362827" y="6556292"/>
                  <a:pt x="366797" y="6552971"/>
                  <a:pt x="373703" y="6552491"/>
                </a:cubicBezTo>
                <a:cubicBezTo>
                  <a:pt x="375559" y="6552345"/>
                  <a:pt x="380578" y="6551990"/>
                  <a:pt x="384226" y="6551886"/>
                </a:cubicBezTo>
                <a:close/>
                <a:moveTo>
                  <a:pt x="450229" y="6551135"/>
                </a:moveTo>
                <a:lnTo>
                  <a:pt x="450250" y="6551135"/>
                </a:lnTo>
                <a:cubicBezTo>
                  <a:pt x="457357" y="6551135"/>
                  <a:pt x="462228" y="6556078"/>
                  <a:pt x="462734" y="6562335"/>
                </a:cubicBezTo>
                <a:lnTo>
                  <a:pt x="435890" y="6562335"/>
                </a:lnTo>
                <a:cubicBezTo>
                  <a:pt x="437809" y="6555494"/>
                  <a:pt x="442596" y="6551135"/>
                  <a:pt x="450229" y="6551135"/>
                </a:cubicBezTo>
                <a:close/>
                <a:moveTo>
                  <a:pt x="700959" y="6536890"/>
                </a:moveTo>
                <a:lnTo>
                  <a:pt x="700959" y="6581773"/>
                </a:lnTo>
                <a:cubicBezTo>
                  <a:pt x="700959" y="6600544"/>
                  <a:pt x="709689" y="6609658"/>
                  <a:pt x="727761" y="6609658"/>
                </a:cubicBezTo>
                <a:cubicBezTo>
                  <a:pt x="733961" y="6609658"/>
                  <a:pt x="740814" y="6607385"/>
                  <a:pt x="743387" y="6606425"/>
                </a:cubicBezTo>
                <a:lnTo>
                  <a:pt x="743492" y="6607969"/>
                </a:lnTo>
                <a:lnTo>
                  <a:pt x="762513" y="6607969"/>
                </a:lnTo>
                <a:lnTo>
                  <a:pt x="762513" y="6536890"/>
                </a:lnTo>
                <a:lnTo>
                  <a:pt x="743387" y="6536890"/>
                </a:lnTo>
                <a:lnTo>
                  <a:pt x="743387" y="6590116"/>
                </a:lnTo>
                <a:cubicBezTo>
                  <a:pt x="739317" y="6592681"/>
                  <a:pt x="732864" y="6593724"/>
                  <a:pt x="727719" y="6592535"/>
                </a:cubicBezTo>
                <a:cubicBezTo>
                  <a:pt x="722553" y="6591388"/>
                  <a:pt x="720085" y="6588197"/>
                  <a:pt x="720085" y="6578957"/>
                </a:cubicBezTo>
                <a:lnTo>
                  <a:pt x="720085" y="6536890"/>
                </a:lnTo>
                <a:close/>
                <a:moveTo>
                  <a:pt x="659290" y="6535180"/>
                </a:moveTo>
                <a:cubicBezTo>
                  <a:pt x="651087" y="6535326"/>
                  <a:pt x="643960" y="6537453"/>
                  <a:pt x="638709" y="6541332"/>
                </a:cubicBezTo>
                <a:cubicBezTo>
                  <a:pt x="633205" y="6545399"/>
                  <a:pt x="630105" y="6551281"/>
                  <a:pt x="629789" y="6558330"/>
                </a:cubicBezTo>
                <a:cubicBezTo>
                  <a:pt x="629241" y="6570072"/>
                  <a:pt x="636748" y="6577143"/>
                  <a:pt x="653976" y="6580480"/>
                </a:cubicBezTo>
                <a:cubicBezTo>
                  <a:pt x="657582" y="6581168"/>
                  <a:pt x="662749" y="6582211"/>
                  <a:pt x="665005" y="6583108"/>
                </a:cubicBezTo>
                <a:cubicBezTo>
                  <a:pt x="667261" y="6584005"/>
                  <a:pt x="668548" y="6585485"/>
                  <a:pt x="668569" y="6587154"/>
                </a:cubicBezTo>
                <a:cubicBezTo>
                  <a:pt x="668569" y="6588739"/>
                  <a:pt x="667451" y="6590220"/>
                  <a:pt x="665659" y="6590971"/>
                </a:cubicBezTo>
                <a:cubicBezTo>
                  <a:pt x="662432" y="6592305"/>
                  <a:pt x="657203" y="6592097"/>
                  <a:pt x="653829" y="6591763"/>
                </a:cubicBezTo>
                <a:cubicBezTo>
                  <a:pt x="643960" y="6590804"/>
                  <a:pt x="634555" y="6587342"/>
                  <a:pt x="631096" y="6585777"/>
                </a:cubicBezTo>
                <a:lnTo>
                  <a:pt x="631096" y="6603443"/>
                </a:lnTo>
                <a:cubicBezTo>
                  <a:pt x="636916" y="6606384"/>
                  <a:pt x="646132" y="6609741"/>
                  <a:pt x="657034" y="6609554"/>
                </a:cubicBezTo>
                <a:cubicBezTo>
                  <a:pt x="669560" y="6609345"/>
                  <a:pt x="685059" y="6605654"/>
                  <a:pt x="687906" y="6589344"/>
                </a:cubicBezTo>
                <a:cubicBezTo>
                  <a:pt x="688918" y="6583295"/>
                  <a:pt x="687822" y="6577789"/>
                  <a:pt x="684701" y="6573493"/>
                </a:cubicBezTo>
                <a:lnTo>
                  <a:pt x="684722" y="6573493"/>
                </a:lnTo>
                <a:cubicBezTo>
                  <a:pt x="680905" y="6568258"/>
                  <a:pt x="675022" y="6565567"/>
                  <a:pt x="664204" y="6563586"/>
                </a:cubicBezTo>
                <a:cubicBezTo>
                  <a:pt x="659691" y="6562731"/>
                  <a:pt x="654419" y="6561813"/>
                  <a:pt x="651361" y="6560166"/>
                </a:cubicBezTo>
                <a:cubicBezTo>
                  <a:pt x="649864" y="6559331"/>
                  <a:pt x="649063" y="6558226"/>
                  <a:pt x="649147" y="6556954"/>
                </a:cubicBezTo>
                <a:cubicBezTo>
                  <a:pt x="649147" y="6555702"/>
                  <a:pt x="649991" y="6554534"/>
                  <a:pt x="651256" y="6553909"/>
                </a:cubicBezTo>
                <a:cubicBezTo>
                  <a:pt x="654061" y="6552428"/>
                  <a:pt x="659122" y="6551677"/>
                  <a:pt x="666776" y="6553012"/>
                </a:cubicBezTo>
                <a:cubicBezTo>
                  <a:pt x="674157" y="6554368"/>
                  <a:pt x="682276" y="6557183"/>
                  <a:pt x="684869" y="6558268"/>
                </a:cubicBezTo>
                <a:lnTo>
                  <a:pt x="684869" y="6541082"/>
                </a:lnTo>
                <a:cubicBezTo>
                  <a:pt x="676013" y="6536723"/>
                  <a:pt x="668147" y="6535034"/>
                  <a:pt x="659290" y="6535180"/>
                </a:cubicBezTo>
                <a:close/>
                <a:moveTo>
                  <a:pt x="531626" y="6535180"/>
                </a:moveTo>
                <a:cubicBezTo>
                  <a:pt x="525427" y="6535180"/>
                  <a:pt x="518615" y="6537474"/>
                  <a:pt x="515958" y="6538434"/>
                </a:cubicBezTo>
                <a:lnTo>
                  <a:pt x="515895" y="6536890"/>
                </a:lnTo>
                <a:lnTo>
                  <a:pt x="496832" y="6536890"/>
                </a:lnTo>
                <a:lnTo>
                  <a:pt x="496832" y="6607948"/>
                </a:lnTo>
                <a:lnTo>
                  <a:pt x="515958" y="6607948"/>
                </a:lnTo>
                <a:lnTo>
                  <a:pt x="515958" y="6554764"/>
                </a:lnTo>
                <a:cubicBezTo>
                  <a:pt x="520070" y="6552178"/>
                  <a:pt x="526523" y="6551114"/>
                  <a:pt x="531647" y="6552303"/>
                </a:cubicBezTo>
                <a:cubicBezTo>
                  <a:pt x="536793" y="6553492"/>
                  <a:pt x="539302" y="6556704"/>
                  <a:pt x="539302" y="6565922"/>
                </a:cubicBezTo>
                <a:lnTo>
                  <a:pt x="539302" y="6607948"/>
                </a:lnTo>
                <a:lnTo>
                  <a:pt x="558428" y="6607948"/>
                </a:lnTo>
                <a:lnTo>
                  <a:pt x="558428" y="6563107"/>
                </a:lnTo>
                <a:cubicBezTo>
                  <a:pt x="558428" y="6544336"/>
                  <a:pt x="549656" y="6535180"/>
                  <a:pt x="531626" y="6535180"/>
                </a:cubicBezTo>
                <a:close/>
                <a:moveTo>
                  <a:pt x="450271" y="6534971"/>
                </a:moveTo>
                <a:cubicBezTo>
                  <a:pt x="439243" y="6534971"/>
                  <a:pt x="430175" y="6538996"/>
                  <a:pt x="423975" y="6546609"/>
                </a:cubicBezTo>
                <a:cubicBezTo>
                  <a:pt x="418514" y="6553387"/>
                  <a:pt x="415456" y="6562856"/>
                  <a:pt x="415456" y="6573284"/>
                </a:cubicBezTo>
                <a:cubicBezTo>
                  <a:pt x="415456" y="6590720"/>
                  <a:pt x="425430" y="6609387"/>
                  <a:pt x="453371" y="6609387"/>
                </a:cubicBezTo>
                <a:cubicBezTo>
                  <a:pt x="464042" y="6609387"/>
                  <a:pt x="474501" y="6606112"/>
                  <a:pt x="480469" y="6603192"/>
                </a:cubicBezTo>
                <a:lnTo>
                  <a:pt x="480469" y="6585715"/>
                </a:lnTo>
                <a:cubicBezTo>
                  <a:pt x="477179" y="6587529"/>
                  <a:pt x="466952" y="6592994"/>
                  <a:pt x="452992" y="6592743"/>
                </a:cubicBezTo>
                <a:lnTo>
                  <a:pt x="453013" y="6592785"/>
                </a:lnTo>
                <a:cubicBezTo>
                  <a:pt x="442785" y="6592597"/>
                  <a:pt x="437239" y="6587237"/>
                  <a:pt x="435531" y="6577643"/>
                </a:cubicBezTo>
                <a:lnTo>
                  <a:pt x="481650" y="6577643"/>
                </a:lnTo>
                <a:lnTo>
                  <a:pt x="481650" y="6576892"/>
                </a:lnTo>
                <a:cubicBezTo>
                  <a:pt x="481755" y="6570427"/>
                  <a:pt x="481650" y="6565046"/>
                  <a:pt x="481460" y="6562647"/>
                </a:cubicBezTo>
                <a:cubicBezTo>
                  <a:pt x="480722" y="6554555"/>
                  <a:pt x="477748" y="6547735"/>
                  <a:pt x="472856" y="6543022"/>
                </a:cubicBezTo>
                <a:cubicBezTo>
                  <a:pt x="467394" y="6537682"/>
                  <a:pt x="459782" y="6534971"/>
                  <a:pt x="450271" y="6534971"/>
                </a:cubicBezTo>
                <a:close/>
                <a:moveTo>
                  <a:pt x="574540" y="6521832"/>
                </a:moveTo>
                <a:lnTo>
                  <a:pt x="574540" y="6583504"/>
                </a:lnTo>
                <a:cubicBezTo>
                  <a:pt x="574540" y="6592014"/>
                  <a:pt x="576037" y="6597958"/>
                  <a:pt x="579243" y="6602150"/>
                </a:cubicBezTo>
                <a:cubicBezTo>
                  <a:pt x="582996" y="6607093"/>
                  <a:pt x="589111" y="6609512"/>
                  <a:pt x="597884" y="6609512"/>
                </a:cubicBezTo>
                <a:cubicBezTo>
                  <a:pt x="604969" y="6609512"/>
                  <a:pt x="611823" y="6607948"/>
                  <a:pt x="615766" y="6606739"/>
                </a:cubicBezTo>
                <a:lnTo>
                  <a:pt x="615766" y="6589699"/>
                </a:lnTo>
                <a:cubicBezTo>
                  <a:pt x="613320" y="6590345"/>
                  <a:pt x="605749" y="6591930"/>
                  <a:pt x="601384" y="6591930"/>
                </a:cubicBezTo>
                <a:cubicBezTo>
                  <a:pt x="598580" y="6591930"/>
                  <a:pt x="596640" y="6591346"/>
                  <a:pt x="595417" y="6590158"/>
                </a:cubicBezTo>
                <a:cubicBezTo>
                  <a:pt x="593666" y="6588427"/>
                  <a:pt x="593666" y="6585423"/>
                  <a:pt x="593666" y="6582545"/>
                </a:cubicBezTo>
                <a:lnTo>
                  <a:pt x="593666" y="6552512"/>
                </a:lnTo>
                <a:cubicBezTo>
                  <a:pt x="601195" y="6552512"/>
                  <a:pt x="610557" y="6553054"/>
                  <a:pt x="615766" y="6553596"/>
                </a:cubicBezTo>
                <a:lnTo>
                  <a:pt x="615766" y="6536890"/>
                </a:lnTo>
                <a:lnTo>
                  <a:pt x="593666" y="6536890"/>
                </a:lnTo>
                <a:lnTo>
                  <a:pt x="593666" y="6521832"/>
                </a:lnTo>
                <a:close/>
                <a:moveTo>
                  <a:pt x="384226" y="6521832"/>
                </a:moveTo>
                <a:lnTo>
                  <a:pt x="384226" y="6536890"/>
                </a:lnTo>
                <a:lnTo>
                  <a:pt x="374462" y="6536890"/>
                </a:lnTo>
                <a:cubicBezTo>
                  <a:pt x="345657" y="6536890"/>
                  <a:pt x="339647" y="6558206"/>
                  <a:pt x="339647" y="6573556"/>
                </a:cubicBezTo>
                <a:cubicBezTo>
                  <a:pt x="339647" y="6584798"/>
                  <a:pt x="343126" y="6594558"/>
                  <a:pt x="349326" y="6601003"/>
                </a:cubicBezTo>
                <a:cubicBezTo>
                  <a:pt x="354682" y="6606551"/>
                  <a:pt x="361852" y="6609471"/>
                  <a:pt x="370076" y="6609471"/>
                </a:cubicBezTo>
                <a:cubicBezTo>
                  <a:pt x="375685" y="6609471"/>
                  <a:pt x="380325" y="6608470"/>
                  <a:pt x="384205" y="6606447"/>
                </a:cubicBezTo>
                <a:lnTo>
                  <a:pt x="384331" y="6607948"/>
                </a:lnTo>
                <a:lnTo>
                  <a:pt x="403331" y="6607948"/>
                </a:lnTo>
                <a:lnTo>
                  <a:pt x="403331" y="6521832"/>
                </a:lnTo>
                <a:close/>
                <a:moveTo>
                  <a:pt x="0" y="0"/>
                </a:moveTo>
                <a:lnTo>
                  <a:pt x="6024562" y="0"/>
                </a:lnTo>
                <a:lnTo>
                  <a:pt x="60245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6FC0BF9-F508-4A9B-580B-FC9C63186F36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E01BC8-B9CF-9B04-12AA-864E785C7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7517" y="427167"/>
            <a:ext cx="5283621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88E8128-955C-17B0-090B-1EE42833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517" y="1036319"/>
            <a:ext cx="5283621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179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hird L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E68D3D-B7E7-2C49-A28E-ECF10B7DDC41}"/>
              </a:ext>
            </a:extLst>
          </p:cNvPr>
          <p:cNvSpPr/>
          <p:nvPr userDrawn="1"/>
        </p:nvSpPr>
        <p:spPr>
          <a:xfrm>
            <a:off x="234462" y="6458421"/>
            <a:ext cx="670560" cy="242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0608BF-7C0A-D2BE-E010-F5AFD9152F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4224337" cy="6858000"/>
          </a:xfrm>
          <a:custGeom>
            <a:avLst/>
            <a:gdLst>
              <a:gd name="connsiteX0" fmla="*/ 357824 w 4224337"/>
              <a:gd name="connsiteY0" fmla="*/ 6573035 h 6858000"/>
              <a:gd name="connsiteX1" fmla="*/ 357827 w 4224337"/>
              <a:gd name="connsiteY1" fmla="*/ 6573043 h 6858000"/>
              <a:gd name="connsiteX2" fmla="*/ 357824 w 4224337"/>
              <a:gd name="connsiteY2" fmla="*/ 6573055 h 6858000"/>
              <a:gd name="connsiteX3" fmla="*/ 384226 w 4224337"/>
              <a:gd name="connsiteY3" fmla="*/ 6551886 h 6858000"/>
              <a:gd name="connsiteX4" fmla="*/ 384226 w 4224337"/>
              <a:gd name="connsiteY4" fmla="*/ 6589595 h 6858000"/>
              <a:gd name="connsiteX5" fmla="*/ 373408 w 4224337"/>
              <a:gd name="connsiteY5" fmla="*/ 6592640 h 6858000"/>
              <a:gd name="connsiteX6" fmla="*/ 362843 w 4224337"/>
              <a:gd name="connsiteY6" fmla="*/ 6589073 h 6858000"/>
              <a:gd name="connsiteX7" fmla="*/ 357827 w 4224337"/>
              <a:gd name="connsiteY7" fmla="*/ 6573043 h 6858000"/>
              <a:gd name="connsiteX8" fmla="*/ 360584 w 4224337"/>
              <a:gd name="connsiteY8" fmla="*/ 6560403 h 6858000"/>
              <a:gd name="connsiteX9" fmla="*/ 373703 w 4224337"/>
              <a:gd name="connsiteY9" fmla="*/ 6552491 h 6858000"/>
              <a:gd name="connsiteX10" fmla="*/ 384226 w 4224337"/>
              <a:gd name="connsiteY10" fmla="*/ 6551886 h 6858000"/>
              <a:gd name="connsiteX11" fmla="*/ 450229 w 4224337"/>
              <a:gd name="connsiteY11" fmla="*/ 6551135 h 6858000"/>
              <a:gd name="connsiteX12" fmla="*/ 450250 w 4224337"/>
              <a:gd name="connsiteY12" fmla="*/ 6551135 h 6858000"/>
              <a:gd name="connsiteX13" fmla="*/ 462734 w 4224337"/>
              <a:gd name="connsiteY13" fmla="*/ 6562335 h 6858000"/>
              <a:gd name="connsiteX14" fmla="*/ 435890 w 4224337"/>
              <a:gd name="connsiteY14" fmla="*/ 6562335 h 6858000"/>
              <a:gd name="connsiteX15" fmla="*/ 450229 w 4224337"/>
              <a:gd name="connsiteY15" fmla="*/ 6551135 h 6858000"/>
              <a:gd name="connsiteX16" fmla="*/ 700959 w 4224337"/>
              <a:gd name="connsiteY16" fmla="*/ 6536890 h 6858000"/>
              <a:gd name="connsiteX17" fmla="*/ 700959 w 4224337"/>
              <a:gd name="connsiteY17" fmla="*/ 6581773 h 6858000"/>
              <a:gd name="connsiteX18" fmla="*/ 727761 w 4224337"/>
              <a:gd name="connsiteY18" fmla="*/ 6609658 h 6858000"/>
              <a:gd name="connsiteX19" fmla="*/ 743387 w 4224337"/>
              <a:gd name="connsiteY19" fmla="*/ 6606425 h 6858000"/>
              <a:gd name="connsiteX20" fmla="*/ 743492 w 4224337"/>
              <a:gd name="connsiteY20" fmla="*/ 6607969 h 6858000"/>
              <a:gd name="connsiteX21" fmla="*/ 762513 w 4224337"/>
              <a:gd name="connsiteY21" fmla="*/ 6607969 h 6858000"/>
              <a:gd name="connsiteX22" fmla="*/ 762513 w 4224337"/>
              <a:gd name="connsiteY22" fmla="*/ 6536890 h 6858000"/>
              <a:gd name="connsiteX23" fmla="*/ 743387 w 4224337"/>
              <a:gd name="connsiteY23" fmla="*/ 6536890 h 6858000"/>
              <a:gd name="connsiteX24" fmla="*/ 743387 w 4224337"/>
              <a:gd name="connsiteY24" fmla="*/ 6590116 h 6858000"/>
              <a:gd name="connsiteX25" fmla="*/ 727719 w 4224337"/>
              <a:gd name="connsiteY25" fmla="*/ 6592535 h 6858000"/>
              <a:gd name="connsiteX26" fmla="*/ 720085 w 4224337"/>
              <a:gd name="connsiteY26" fmla="*/ 6578957 h 6858000"/>
              <a:gd name="connsiteX27" fmla="*/ 720085 w 4224337"/>
              <a:gd name="connsiteY27" fmla="*/ 6536890 h 6858000"/>
              <a:gd name="connsiteX28" fmla="*/ 659290 w 4224337"/>
              <a:gd name="connsiteY28" fmla="*/ 6535180 h 6858000"/>
              <a:gd name="connsiteX29" fmla="*/ 638709 w 4224337"/>
              <a:gd name="connsiteY29" fmla="*/ 6541332 h 6858000"/>
              <a:gd name="connsiteX30" fmla="*/ 629789 w 4224337"/>
              <a:gd name="connsiteY30" fmla="*/ 6558330 h 6858000"/>
              <a:gd name="connsiteX31" fmla="*/ 653976 w 4224337"/>
              <a:gd name="connsiteY31" fmla="*/ 6580480 h 6858000"/>
              <a:gd name="connsiteX32" fmla="*/ 665005 w 4224337"/>
              <a:gd name="connsiteY32" fmla="*/ 6583108 h 6858000"/>
              <a:gd name="connsiteX33" fmla="*/ 668569 w 4224337"/>
              <a:gd name="connsiteY33" fmla="*/ 6587154 h 6858000"/>
              <a:gd name="connsiteX34" fmla="*/ 665659 w 4224337"/>
              <a:gd name="connsiteY34" fmla="*/ 6590971 h 6858000"/>
              <a:gd name="connsiteX35" fmla="*/ 653829 w 4224337"/>
              <a:gd name="connsiteY35" fmla="*/ 6591763 h 6858000"/>
              <a:gd name="connsiteX36" fmla="*/ 631096 w 4224337"/>
              <a:gd name="connsiteY36" fmla="*/ 6585777 h 6858000"/>
              <a:gd name="connsiteX37" fmla="*/ 631096 w 4224337"/>
              <a:gd name="connsiteY37" fmla="*/ 6603443 h 6858000"/>
              <a:gd name="connsiteX38" fmla="*/ 657034 w 4224337"/>
              <a:gd name="connsiteY38" fmla="*/ 6609554 h 6858000"/>
              <a:gd name="connsiteX39" fmla="*/ 687906 w 4224337"/>
              <a:gd name="connsiteY39" fmla="*/ 6589344 h 6858000"/>
              <a:gd name="connsiteX40" fmla="*/ 684701 w 4224337"/>
              <a:gd name="connsiteY40" fmla="*/ 6573493 h 6858000"/>
              <a:gd name="connsiteX41" fmla="*/ 684722 w 4224337"/>
              <a:gd name="connsiteY41" fmla="*/ 6573493 h 6858000"/>
              <a:gd name="connsiteX42" fmla="*/ 664204 w 4224337"/>
              <a:gd name="connsiteY42" fmla="*/ 6563586 h 6858000"/>
              <a:gd name="connsiteX43" fmla="*/ 651361 w 4224337"/>
              <a:gd name="connsiteY43" fmla="*/ 6560166 h 6858000"/>
              <a:gd name="connsiteX44" fmla="*/ 649147 w 4224337"/>
              <a:gd name="connsiteY44" fmla="*/ 6556954 h 6858000"/>
              <a:gd name="connsiteX45" fmla="*/ 651256 w 4224337"/>
              <a:gd name="connsiteY45" fmla="*/ 6553909 h 6858000"/>
              <a:gd name="connsiteX46" fmla="*/ 666776 w 4224337"/>
              <a:gd name="connsiteY46" fmla="*/ 6553012 h 6858000"/>
              <a:gd name="connsiteX47" fmla="*/ 684869 w 4224337"/>
              <a:gd name="connsiteY47" fmla="*/ 6558268 h 6858000"/>
              <a:gd name="connsiteX48" fmla="*/ 684869 w 4224337"/>
              <a:gd name="connsiteY48" fmla="*/ 6541082 h 6858000"/>
              <a:gd name="connsiteX49" fmla="*/ 659290 w 4224337"/>
              <a:gd name="connsiteY49" fmla="*/ 6535180 h 6858000"/>
              <a:gd name="connsiteX50" fmla="*/ 531626 w 4224337"/>
              <a:gd name="connsiteY50" fmla="*/ 6535180 h 6858000"/>
              <a:gd name="connsiteX51" fmla="*/ 515958 w 4224337"/>
              <a:gd name="connsiteY51" fmla="*/ 6538434 h 6858000"/>
              <a:gd name="connsiteX52" fmla="*/ 515895 w 4224337"/>
              <a:gd name="connsiteY52" fmla="*/ 6536890 h 6858000"/>
              <a:gd name="connsiteX53" fmla="*/ 496832 w 4224337"/>
              <a:gd name="connsiteY53" fmla="*/ 6536890 h 6858000"/>
              <a:gd name="connsiteX54" fmla="*/ 496832 w 4224337"/>
              <a:gd name="connsiteY54" fmla="*/ 6607948 h 6858000"/>
              <a:gd name="connsiteX55" fmla="*/ 515958 w 4224337"/>
              <a:gd name="connsiteY55" fmla="*/ 6607948 h 6858000"/>
              <a:gd name="connsiteX56" fmla="*/ 515958 w 4224337"/>
              <a:gd name="connsiteY56" fmla="*/ 6554764 h 6858000"/>
              <a:gd name="connsiteX57" fmla="*/ 531647 w 4224337"/>
              <a:gd name="connsiteY57" fmla="*/ 6552303 h 6858000"/>
              <a:gd name="connsiteX58" fmla="*/ 539302 w 4224337"/>
              <a:gd name="connsiteY58" fmla="*/ 6565922 h 6858000"/>
              <a:gd name="connsiteX59" fmla="*/ 539302 w 4224337"/>
              <a:gd name="connsiteY59" fmla="*/ 6607948 h 6858000"/>
              <a:gd name="connsiteX60" fmla="*/ 558428 w 4224337"/>
              <a:gd name="connsiteY60" fmla="*/ 6607948 h 6858000"/>
              <a:gd name="connsiteX61" fmla="*/ 558428 w 4224337"/>
              <a:gd name="connsiteY61" fmla="*/ 6563107 h 6858000"/>
              <a:gd name="connsiteX62" fmla="*/ 531626 w 4224337"/>
              <a:gd name="connsiteY62" fmla="*/ 6535180 h 6858000"/>
              <a:gd name="connsiteX63" fmla="*/ 450271 w 4224337"/>
              <a:gd name="connsiteY63" fmla="*/ 6534971 h 6858000"/>
              <a:gd name="connsiteX64" fmla="*/ 423975 w 4224337"/>
              <a:gd name="connsiteY64" fmla="*/ 6546609 h 6858000"/>
              <a:gd name="connsiteX65" fmla="*/ 415456 w 4224337"/>
              <a:gd name="connsiteY65" fmla="*/ 6573284 h 6858000"/>
              <a:gd name="connsiteX66" fmla="*/ 453371 w 4224337"/>
              <a:gd name="connsiteY66" fmla="*/ 6609387 h 6858000"/>
              <a:gd name="connsiteX67" fmla="*/ 480469 w 4224337"/>
              <a:gd name="connsiteY67" fmla="*/ 6603192 h 6858000"/>
              <a:gd name="connsiteX68" fmla="*/ 480469 w 4224337"/>
              <a:gd name="connsiteY68" fmla="*/ 6585715 h 6858000"/>
              <a:gd name="connsiteX69" fmla="*/ 452992 w 4224337"/>
              <a:gd name="connsiteY69" fmla="*/ 6592743 h 6858000"/>
              <a:gd name="connsiteX70" fmla="*/ 453013 w 4224337"/>
              <a:gd name="connsiteY70" fmla="*/ 6592785 h 6858000"/>
              <a:gd name="connsiteX71" fmla="*/ 435531 w 4224337"/>
              <a:gd name="connsiteY71" fmla="*/ 6577643 h 6858000"/>
              <a:gd name="connsiteX72" fmla="*/ 481650 w 4224337"/>
              <a:gd name="connsiteY72" fmla="*/ 6577643 h 6858000"/>
              <a:gd name="connsiteX73" fmla="*/ 481650 w 4224337"/>
              <a:gd name="connsiteY73" fmla="*/ 6576892 h 6858000"/>
              <a:gd name="connsiteX74" fmla="*/ 481460 w 4224337"/>
              <a:gd name="connsiteY74" fmla="*/ 6562647 h 6858000"/>
              <a:gd name="connsiteX75" fmla="*/ 472856 w 4224337"/>
              <a:gd name="connsiteY75" fmla="*/ 6543022 h 6858000"/>
              <a:gd name="connsiteX76" fmla="*/ 450271 w 4224337"/>
              <a:gd name="connsiteY76" fmla="*/ 6534971 h 6858000"/>
              <a:gd name="connsiteX77" fmla="*/ 574540 w 4224337"/>
              <a:gd name="connsiteY77" fmla="*/ 6521832 h 6858000"/>
              <a:gd name="connsiteX78" fmla="*/ 574540 w 4224337"/>
              <a:gd name="connsiteY78" fmla="*/ 6583504 h 6858000"/>
              <a:gd name="connsiteX79" fmla="*/ 579243 w 4224337"/>
              <a:gd name="connsiteY79" fmla="*/ 6602150 h 6858000"/>
              <a:gd name="connsiteX80" fmla="*/ 597884 w 4224337"/>
              <a:gd name="connsiteY80" fmla="*/ 6609512 h 6858000"/>
              <a:gd name="connsiteX81" fmla="*/ 615766 w 4224337"/>
              <a:gd name="connsiteY81" fmla="*/ 6606739 h 6858000"/>
              <a:gd name="connsiteX82" fmla="*/ 615766 w 4224337"/>
              <a:gd name="connsiteY82" fmla="*/ 6589699 h 6858000"/>
              <a:gd name="connsiteX83" fmla="*/ 601384 w 4224337"/>
              <a:gd name="connsiteY83" fmla="*/ 6591930 h 6858000"/>
              <a:gd name="connsiteX84" fmla="*/ 595417 w 4224337"/>
              <a:gd name="connsiteY84" fmla="*/ 6590158 h 6858000"/>
              <a:gd name="connsiteX85" fmla="*/ 593666 w 4224337"/>
              <a:gd name="connsiteY85" fmla="*/ 6582545 h 6858000"/>
              <a:gd name="connsiteX86" fmla="*/ 593666 w 4224337"/>
              <a:gd name="connsiteY86" fmla="*/ 6552512 h 6858000"/>
              <a:gd name="connsiteX87" fmla="*/ 615766 w 4224337"/>
              <a:gd name="connsiteY87" fmla="*/ 6553596 h 6858000"/>
              <a:gd name="connsiteX88" fmla="*/ 615766 w 4224337"/>
              <a:gd name="connsiteY88" fmla="*/ 6536890 h 6858000"/>
              <a:gd name="connsiteX89" fmla="*/ 593666 w 4224337"/>
              <a:gd name="connsiteY89" fmla="*/ 6536890 h 6858000"/>
              <a:gd name="connsiteX90" fmla="*/ 593666 w 4224337"/>
              <a:gd name="connsiteY90" fmla="*/ 6521832 h 6858000"/>
              <a:gd name="connsiteX91" fmla="*/ 384226 w 4224337"/>
              <a:gd name="connsiteY91" fmla="*/ 6521832 h 6858000"/>
              <a:gd name="connsiteX92" fmla="*/ 384226 w 4224337"/>
              <a:gd name="connsiteY92" fmla="*/ 6536890 h 6858000"/>
              <a:gd name="connsiteX93" fmla="*/ 374462 w 4224337"/>
              <a:gd name="connsiteY93" fmla="*/ 6536890 h 6858000"/>
              <a:gd name="connsiteX94" fmla="*/ 339647 w 4224337"/>
              <a:gd name="connsiteY94" fmla="*/ 6573556 h 6858000"/>
              <a:gd name="connsiteX95" fmla="*/ 349326 w 4224337"/>
              <a:gd name="connsiteY95" fmla="*/ 6601003 h 6858000"/>
              <a:gd name="connsiteX96" fmla="*/ 370076 w 4224337"/>
              <a:gd name="connsiteY96" fmla="*/ 6609471 h 6858000"/>
              <a:gd name="connsiteX97" fmla="*/ 384205 w 4224337"/>
              <a:gd name="connsiteY97" fmla="*/ 6606447 h 6858000"/>
              <a:gd name="connsiteX98" fmla="*/ 384331 w 4224337"/>
              <a:gd name="connsiteY98" fmla="*/ 6607948 h 6858000"/>
              <a:gd name="connsiteX99" fmla="*/ 403331 w 4224337"/>
              <a:gd name="connsiteY99" fmla="*/ 6607948 h 6858000"/>
              <a:gd name="connsiteX100" fmla="*/ 403331 w 4224337"/>
              <a:gd name="connsiteY100" fmla="*/ 6521832 h 6858000"/>
              <a:gd name="connsiteX101" fmla="*/ 0 w 4224337"/>
              <a:gd name="connsiteY101" fmla="*/ 0 h 6858000"/>
              <a:gd name="connsiteX102" fmla="*/ 4224337 w 4224337"/>
              <a:gd name="connsiteY102" fmla="*/ 0 h 6858000"/>
              <a:gd name="connsiteX103" fmla="*/ 4224337 w 4224337"/>
              <a:gd name="connsiteY103" fmla="*/ 6858000 h 6858000"/>
              <a:gd name="connsiteX104" fmla="*/ 0 w 4224337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224337" h="6858000">
                <a:moveTo>
                  <a:pt x="357824" y="6573035"/>
                </a:moveTo>
                <a:lnTo>
                  <a:pt x="357827" y="6573043"/>
                </a:lnTo>
                <a:lnTo>
                  <a:pt x="357824" y="6573055"/>
                </a:lnTo>
                <a:close/>
                <a:moveTo>
                  <a:pt x="384226" y="6551886"/>
                </a:moveTo>
                <a:lnTo>
                  <a:pt x="384226" y="6589595"/>
                </a:lnTo>
                <a:cubicBezTo>
                  <a:pt x="381674" y="6591284"/>
                  <a:pt x="377815" y="6592535"/>
                  <a:pt x="373408" y="6592640"/>
                </a:cubicBezTo>
                <a:cubicBezTo>
                  <a:pt x="369106" y="6592723"/>
                  <a:pt x="365310" y="6591430"/>
                  <a:pt x="362843" y="6589073"/>
                </a:cubicBezTo>
                <a:lnTo>
                  <a:pt x="357827" y="6573043"/>
                </a:lnTo>
                <a:lnTo>
                  <a:pt x="360584" y="6560403"/>
                </a:lnTo>
                <a:cubicBezTo>
                  <a:pt x="362827" y="6556292"/>
                  <a:pt x="366797" y="6552971"/>
                  <a:pt x="373703" y="6552491"/>
                </a:cubicBezTo>
                <a:cubicBezTo>
                  <a:pt x="375559" y="6552345"/>
                  <a:pt x="380578" y="6551990"/>
                  <a:pt x="384226" y="6551886"/>
                </a:cubicBezTo>
                <a:close/>
                <a:moveTo>
                  <a:pt x="450229" y="6551135"/>
                </a:moveTo>
                <a:lnTo>
                  <a:pt x="450250" y="6551135"/>
                </a:lnTo>
                <a:cubicBezTo>
                  <a:pt x="457357" y="6551135"/>
                  <a:pt x="462228" y="6556078"/>
                  <a:pt x="462734" y="6562335"/>
                </a:cubicBezTo>
                <a:lnTo>
                  <a:pt x="435890" y="6562335"/>
                </a:lnTo>
                <a:cubicBezTo>
                  <a:pt x="437809" y="6555494"/>
                  <a:pt x="442596" y="6551135"/>
                  <a:pt x="450229" y="6551135"/>
                </a:cubicBezTo>
                <a:close/>
                <a:moveTo>
                  <a:pt x="700959" y="6536890"/>
                </a:moveTo>
                <a:lnTo>
                  <a:pt x="700959" y="6581773"/>
                </a:lnTo>
                <a:cubicBezTo>
                  <a:pt x="700959" y="6600544"/>
                  <a:pt x="709689" y="6609658"/>
                  <a:pt x="727761" y="6609658"/>
                </a:cubicBezTo>
                <a:cubicBezTo>
                  <a:pt x="733961" y="6609658"/>
                  <a:pt x="740814" y="6607385"/>
                  <a:pt x="743387" y="6606425"/>
                </a:cubicBezTo>
                <a:lnTo>
                  <a:pt x="743492" y="6607969"/>
                </a:lnTo>
                <a:lnTo>
                  <a:pt x="762513" y="6607969"/>
                </a:lnTo>
                <a:lnTo>
                  <a:pt x="762513" y="6536890"/>
                </a:lnTo>
                <a:lnTo>
                  <a:pt x="743387" y="6536890"/>
                </a:lnTo>
                <a:lnTo>
                  <a:pt x="743387" y="6590116"/>
                </a:lnTo>
                <a:cubicBezTo>
                  <a:pt x="739317" y="6592681"/>
                  <a:pt x="732864" y="6593724"/>
                  <a:pt x="727719" y="6592535"/>
                </a:cubicBezTo>
                <a:cubicBezTo>
                  <a:pt x="722553" y="6591388"/>
                  <a:pt x="720085" y="6588197"/>
                  <a:pt x="720085" y="6578957"/>
                </a:cubicBezTo>
                <a:lnTo>
                  <a:pt x="720085" y="6536890"/>
                </a:lnTo>
                <a:close/>
                <a:moveTo>
                  <a:pt x="659290" y="6535180"/>
                </a:moveTo>
                <a:cubicBezTo>
                  <a:pt x="651087" y="6535326"/>
                  <a:pt x="643960" y="6537453"/>
                  <a:pt x="638709" y="6541332"/>
                </a:cubicBezTo>
                <a:cubicBezTo>
                  <a:pt x="633205" y="6545399"/>
                  <a:pt x="630105" y="6551281"/>
                  <a:pt x="629789" y="6558330"/>
                </a:cubicBezTo>
                <a:cubicBezTo>
                  <a:pt x="629241" y="6570072"/>
                  <a:pt x="636748" y="6577143"/>
                  <a:pt x="653976" y="6580480"/>
                </a:cubicBezTo>
                <a:cubicBezTo>
                  <a:pt x="657582" y="6581168"/>
                  <a:pt x="662749" y="6582211"/>
                  <a:pt x="665005" y="6583108"/>
                </a:cubicBezTo>
                <a:cubicBezTo>
                  <a:pt x="667261" y="6584005"/>
                  <a:pt x="668548" y="6585485"/>
                  <a:pt x="668569" y="6587154"/>
                </a:cubicBezTo>
                <a:cubicBezTo>
                  <a:pt x="668569" y="6588739"/>
                  <a:pt x="667451" y="6590220"/>
                  <a:pt x="665659" y="6590971"/>
                </a:cubicBezTo>
                <a:cubicBezTo>
                  <a:pt x="662432" y="6592305"/>
                  <a:pt x="657203" y="6592097"/>
                  <a:pt x="653829" y="6591763"/>
                </a:cubicBezTo>
                <a:cubicBezTo>
                  <a:pt x="643960" y="6590804"/>
                  <a:pt x="634555" y="6587342"/>
                  <a:pt x="631096" y="6585777"/>
                </a:cubicBezTo>
                <a:lnTo>
                  <a:pt x="631096" y="6603443"/>
                </a:lnTo>
                <a:cubicBezTo>
                  <a:pt x="636916" y="6606384"/>
                  <a:pt x="646132" y="6609741"/>
                  <a:pt x="657034" y="6609554"/>
                </a:cubicBezTo>
                <a:cubicBezTo>
                  <a:pt x="669560" y="6609345"/>
                  <a:pt x="685059" y="6605654"/>
                  <a:pt x="687906" y="6589344"/>
                </a:cubicBezTo>
                <a:cubicBezTo>
                  <a:pt x="688918" y="6583295"/>
                  <a:pt x="687822" y="6577789"/>
                  <a:pt x="684701" y="6573493"/>
                </a:cubicBezTo>
                <a:lnTo>
                  <a:pt x="684722" y="6573493"/>
                </a:lnTo>
                <a:cubicBezTo>
                  <a:pt x="680905" y="6568258"/>
                  <a:pt x="675022" y="6565567"/>
                  <a:pt x="664204" y="6563586"/>
                </a:cubicBezTo>
                <a:cubicBezTo>
                  <a:pt x="659691" y="6562731"/>
                  <a:pt x="654419" y="6561813"/>
                  <a:pt x="651361" y="6560166"/>
                </a:cubicBezTo>
                <a:cubicBezTo>
                  <a:pt x="649864" y="6559331"/>
                  <a:pt x="649063" y="6558226"/>
                  <a:pt x="649147" y="6556954"/>
                </a:cubicBezTo>
                <a:cubicBezTo>
                  <a:pt x="649147" y="6555702"/>
                  <a:pt x="649991" y="6554534"/>
                  <a:pt x="651256" y="6553909"/>
                </a:cubicBezTo>
                <a:cubicBezTo>
                  <a:pt x="654061" y="6552428"/>
                  <a:pt x="659122" y="6551677"/>
                  <a:pt x="666776" y="6553012"/>
                </a:cubicBezTo>
                <a:cubicBezTo>
                  <a:pt x="674157" y="6554368"/>
                  <a:pt x="682276" y="6557183"/>
                  <a:pt x="684869" y="6558268"/>
                </a:cubicBezTo>
                <a:lnTo>
                  <a:pt x="684869" y="6541082"/>
                </a:lnTo>
                <a:cubicBezTo>
                  <a:pt x="676013" y="6536723"/>
                  <a:pt x="668147" y="6535034"/>
                  <a:pt x="659290" y="6535180"/>
                </a:cubicBezTo>
                <a:close/>
                <a:moveTo>
                  <a:pt x="531626" y="6535180"/>
                </a:moveTo>
                <a:cubicBezTo>
                  <a:pt x="525427" y="6535180"/>
                  <a:pt x="518615" y="6537474"/>
                  <a:pt x="515958" y="6538434"/>
                </a:cubicBezTo>
                <a:lnTo>
                  <a:pt x="515895" y="6536890"/>
                </a:lnTo>
                <a:lnTo>
                  <a:pt x="496832" y="6536890"/>
                </a:lnTo>
                <a:lnTo>
                  <a:pt x="496832" y="6607948"/>
                </a:lnTo>
                <a:lnTo>
                  <a:pt x="515958" y="6607948"/>
                </a:lnTo>
                <a:lnTo>
                  <a:pt x="515958" y="6554764"/>
                </a:lnTo>
                <a:cubicBezTo>
                  <a:pt x="520070" y="6552178"/>
                  <a:pt x="526523" y="6551114"/>
                  <a:pt x="531647" y="6552303"/>
                </a:cubicBezTo>
                <a:cubicBezTo>
                  <a:pt x="536793" y="6553492"/>
                  <a:pt x="539302" y="6556704"/>
                  <a:pt x="539302" y="6565922"/>
                </a:cubicBezTo>
                <a:lnTo>
                  <a:pt x="539302" y="6607948"/>
                </a:lnTo>
                <a:lnTo>
                  <a:pt x="558428" y="6607948"/>
                </a:lnTo>
                <a:lnTo>
                  <a:pt x="558428" y="6563107"/>
                </a:lnTo>
                <a:cubicBezTo>
                  <a:pt x="558428" y="6544336"/>
                  <a:pt x="549656" y="6535180"/>
                  <a:pt x="531626" y="6535180"/>
                </a:cubicBezTo>
                <a:close/>
                <a:moveTo>
                  <a:pt x="450271" y="6534971"/>
                </a:moveTo>
                <a:cubicBezTo>
                  <a:pt x="439243" y="6534971"/>
                  <a:pt x="430175" y="6538996"/>
                  <a:pt x="423975" y="6546609"/>
                </a:cubicBezTo>
                <a:cubicBezTo>
                  <a:pt x="418514" y="6553387"/>
                  <a:pt x="415456" y="6562856"/>
                  <a:pt x="415456" y="6573284"/>
                </a:cubicBezTo>
                <a:cubicBezTo>
                  <a:pt x="415456" y="6590720"/>
                  <a:pt x="425430" y="6609387"/>
                  <a:pt x="453371" y="6609387"/>
                </a:cubicBezTo>
                <a:cubicBezTo>
                  <a:pt x="464042" y="6609387"/>
                  <a:pt x="474501" y="6606112"/>
                  <a:pt x="480469" y="6603192"/>
                </a:cubicBezTo>
                <a:lnTo>
                  <a:pt x="480469" y="6585715"/>
                </a:lnTo>
                <a:cubicBezTo>
                  <a:pt x="477179" y="6587529"/>
                  <a:pt x="466952" y="6592994"/>
                  <a:pt x="452992" y="6592743"/>
                </a:cubicBezTo>
                <a:lnTo>
                  <a:pt x="453013" y="6592785"/>
                </a:lnTo>
                <a:cubicBezTo>
                  <a:pt x="442785" y="6592597"/>
                  <a:pt x="437239" y="6587237"/>
                  <a:pt x="435531" y="6577643"/>
                </a:cubicBezTo>
                <a:lnTo>
                  <a:pt x="481650" y="6577643"/>
                </a:lnTo>
                <a:lnTo>
                  <a:pt x="481650" y="6576892"/>
                </a:lnTo>
                <a:cubicBezTo>
                  <a:pt x="481755" y="6570427"/>
                  <a:pt x="481650" y="6565046"/>
                  <a:pt x="481460" y="6562647"/>
                </a:cubicBezTo>
                <a:cubicBezTo>
                  <a:pt x="480722" y="6554555"/>
                  <a:pt x="477748" y="6547735"/>
                  <a:pt x="472856" y="6543022"/>
                </a:cubicBezTo>
                <a:cubicBezTo>
                  <a:pt x="467394" y="6537682"/>
                  <a:pt x="459782" y="6534971"/>
                  <a:pt x="450271" y="6534971"/>
                </a:cubicBezTo>
                <a:close/>
                <a:moveTo>
                  <a:pt x="574540" y="6521832"/>
                </a:moveTo>
                <a:lnTo>
                  <a:pt x="574540" y="6583504"/>
                </a:lnTo>
                <a:cubicBezTo>
                  <a:pt x="574540" y="6592014"/>
                  <a:pt x="576037" y="6597958"/>
                  <a:pt x="579243" y="6602150"/>
                </a:cubicBezTo>
                <a:cubicBezTo>
                  <a:pt x="582996" y="6607093"/>
                  <a:pt x="589111" y="6609512"/>
                  <a:pt x="597884" y="6609512"/>
                </a:cubicBezTo>
                <a:cubicBezTo>
                  <a:pt x="604969" y="6609512"/>
                  <a:pt x="611823" y="6607948"/>
                  <a:pt x="615766" y="6606739"/>
                </a:cubicBezTo>
                <a:lnTo>
                  <a:pt x="615766" y="6589699"/>
                </a:lnTo>
                <a:cubicBezTo>
                  <a:pt x="613320" y="6590345"/>
                  <a:pt x="605749" y="6591930"/>
                  <a:pt x="601384" y="6591930"/>
                </a:cubicBezTo>
                <a:cubicBezTo>
                  <a:pt x="598580" y="6591930"/>
                  <a:pt x="596640" y="6591346"/>
                  <a:pt x="595417" y="6590158"/>
                </a:cubicBezTo>
                <a:cubicBezTo>
                  <a:pt x="593666" y="6588427"/>
                  <a:pt x="593666" y="6585423"/>
                  <a:pt x="593666" y="6582545"/>
                </a:cubicBezTo>
                <a:lnTo>
                  <a:pt x="593666" y="6552512"/>
                </a:lnTo>
                <a:cubicBezTo>
                  <a:pt x="601195" y="6552512"/>
                  <a:pt x="610557" y="6553054"/>
                  <a:pt x="615766" y="6553596"/>
                </a:cubicBezTo>
                <a:lnTo>
                  <a:pt x="615766" y="6536890"/>
                </a:lnTo>
                <a:lnTo>
                  <a:pt x="593666" y="6536890"/>
                </a:lnTo>
                <a:lnTo>
                  <a:pt x="593666" y="6521832"/>
                </a:lnTo>
                <a:close/>
                <a:moveTo>
                  <a:pt x="384226" y="6521832"/>
                </a:moveTo>
                <a:lnTo>
                  <a:pt x="384226" y="6536890"/>
                </a:lnTo>
                <a:lnTo>
                  <a:pt x="374462" y="6536890"/>
                </a:lnTo>
                <a:cubicBezTo>
                  <a:pt x="345657" y="6536890"/>
                  <a:pt x="339647" y="6558206"/>
                  <a:pt x="339647" y="6573556"/>
                </a:cubicBezTo>
                <a:cubicBezTo>
                  <a:pt x="339647" y="6584798"/>
                  <a:pt x="343126" y="6594558"/>
                  <a:pt x="349326" y="6601003"/>
                </a:cubicBezTo>
                <a:cubicBezTo>
                  <a:pt x="354682" y="6606551"/>
                  <a:pt x="361852" y="6609471"/>
                  <a:pt x="370076" y="6609471"/>
                </a:cubicBezTo>
                <a:cubicBezTo>
                  <a:pt x="375685" y="6609471"/>
                  <a:pt x="380325" y="6608470"/>
                  <a:pt x="384205" y="6606447"/>
                </a:cubicBezTo>
                <a:lnTo>
                  <a:pt x="384331" y="6607948"/>
                </a:lnTo>
                <a:lnTo>
                  <a:pt x="403331" y="6607948"/>
                </a:lnTo>
                <a:lnTo>
                  <a:pt x="403331" y="6521832"/>
                </a:lnTo>
                <a:close/>
                <a:moveTo>
                  <a:pt x="0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D991834-8856-911A-E6F0-BEC8354E90AE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23F22A-FAA0-529D-FA26-4067ADC03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1851" y="427167"/>
            <a:ext cx="6999288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ED7340-B482-7CD3-3A8F-61DCDD19C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851" y="1036319"/>
            <a:ext cx="6999288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6372CBEB-8DDD-ECC8-140F-5252D1B899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30ECE14B-14CC-87C1-3DB3-BDDDF16CF242}"/>
              </a:ext>
            </a:extLst>
          </p:cNvPr>
          <p:cNvSpPr/>
          <p:nvPr userDrawn="1"/>
        </p:nvSpPr>
        <p:spPr>
          <a:xfrm>
            <a:off x="9737411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7704" y="2367171"/>
            <a:ext cx="6064529" cy="2123658"/>
          </a:xfrm>
        </p:spPr>
        <p:txBody>
          <a:bodyPr anchor="ctr">
            <a:spAutoFit/>
          </a:bodyPr>
          <a:lstStyle>
            <a:lvl1pPr algn="r"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69B3-40CC-6FEE-343E-5372E399D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6396" y="4624388"/>
            <a:ext cx="6065837" cy="32861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63864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op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63DD1015-3B0D-4C38-2896-81D739DB3D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2600325"/>
          </a:xfr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934656"/>
            <a:ext cx="11233150" cy="42290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A1732-E571-D34F-6545-8381B092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3500438"/>
            <a:ext cx="11233150" cy="2700336"/>
          </a:xfrm>
          <a:prstGeom prst="rect">
            <a:avLst/>
          </a:prstGeom>
        </p:spPr>
        <p:txBody>
          <a:bodyPr vert="horz" lIns="91440" tIns="45720" rIns="91440" bIns="45720" numCol="2" spcCol="43200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AE47B1-462D-1FBB-BAEF-E741F15BE00A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01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half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5294471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BFB290-3274-C0E8-C102-662C81C0F6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1" cy="6858000"/>
          </a:xfrm>
          <a:solidFill>
            <a:schemeClr val="tx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3FDB5-7EB6-AD74-C398-C42ECCA51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5453294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DC4E7-B47B-637D-F371-0C2E645F6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5453294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3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hird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3A5121BD-DDD5-8219-F8AF-F72A762F4B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7662" y="0"/>
            <a:ext cx="4224337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DDA2E4E-428B-BCDC-DEFE-6E0F9E186AB9}"/>
              </a:ext>
            </a:extLst>
          </p:cNvPr>
          <p:cNvSpPr txBox="1">
            <a:spLocks/>
          </p:cNvSpPr>
          <p:nvPr userDrawn="1"/>
        </p:nvSpPr>
        <p:spPr>
          <a:xfrm>
            <a:off x="7094696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778729-3C71-80BA-6781-8DB16E8E2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7019924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17B8F6-740D-C0BC-4A29-199FE14D7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7019924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77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half L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D01E2-CB22-0334-3FEB-58F6E090E0D0}"/>
              </a:ext>
            </a:extLst>
          </p:cNvPr>
          <p:cNvSpPr/>
          <p:nvPr userDrawn="1"/>
        </p:nvSpPr>
        <p:spPr>
          <a:xfrm>
            <a:off x="234462" y="6458421"/>
            <a:ext cx="670560" cy="24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B5B150-998E-447E-F098-61B3D66DA6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999" cy="6858000"/>
          </a:xfrm>
          <a:custGeom>
            <a:avLst/>
            <a:gdLst>
              <a:gd name="connsiteX0" fmla="*/ 357824 w 6024562"/>
              <a:gd name="connsiteY0" fmla="*/ 6573035 h 6858000"/>
              <a:gd name="connsiteX1" fmla="*/ 357827 w 6024562"/>
              <a:gd name="connsiteY1" fmla="*/ 6573043 h 6858000"/>
              <a:gd name="connsiteX2" fmla="*/ 357824 w 6024562"/>
              <a:gd name="connsiteY2" fmla="*/ 6573055 h 6858000"/>
              <a:gd name="connsiteX3" fmla="*/ 384226 w 6024562"/>
              <a:gd name="connsiteY3" fmla="*/ 6551886 h 6858000"/>
              <a:gd name="connsiteX4" fmla="*/ 384226 w 6024562"/>
              <a:gd name="connsiteY4" fmla="*/ 6589595 h 6858000"/>
              <a:gd name="connsiteX5" fmla="*/ 373408 w 6024562"/>
              <a:gd name="connsiteY5" fmla="*/ 6592640 h 6858000"/>
              <a:gd name="connsiteX6" fmla="*/ 362843 w 6024562"/>
              <a:gd name="connsiteY6" fmla="*/ 6589073 h 6858000"/>
              <a:gd name="connsiteX7" fmla="*/ 357827 w 6024562"/>
              <a:gd name="connsiteY7" fmla="*/ 6573043 h 6858000"/>
              <a:gd name="connsiteX8" fmla="*/ 360584 w 6024562"/>
              <a:gd name="connsiteY8" fmla="*/ 6560403 h 6858000"/>
              <a:gd name="connsiteX9" fmla="*/ 373703 w 6024562"/>
              <a:gd name="connsiteY9" fmla="*/ 6552491 h 6858000"/>
              <a:gd name="connsiteX10" fmla="*/ 384226 w 6024562"/>
              <a:gd name="connsiteY10" fmla="*/ 6551886 h 6858000"/>
              <a:gd name="connsiteX11" fmla="*/ 450229 w 6024562"/>
              <a:gd name="connsiteY11" fmla="*/ 6551135 h 6858000"/>
              <a:gd name="connsiteX12" fmla="*/ 450250 w 6024562"/>
              <a:gd name="connsiteY12" fmla="*/ 6551135 h 6858000"/>
              <a:gd name="connsiteX13" fmla="*/ 462734 w 6024562"/>
              <a:gd name="connsiteY13" fmla="*/ 6562335 h 6858000"/>
              <a:gd name="connsiteX14" fmla="*/ 435890 w 6024562"/>
              <a:gd name="connsiteY14" fmla="*/ 6562335 h 6858000"/>
              <a:gd name="connsiteX15" fmla="*/ 450229 w 6024562"/>
              <a:gd name="connsiteY15" fmla="*/ 6551135 h 6858000"/>
              <a:gd name="connsiteX16" fmla="*/ 700959 w 6024562"/>
              <a:gd name="connsiteY16" fmla="*/ 6536890 h 6858000"/>
              <a:gd name="connsiteX17" fmla="*/ 700959 w 6024562"/>
              <a:gd name="connsiteY17" fmla="*/ 6581773 h 6858000"/>
              <a:gd name="connsiteX18" fmla="*/ 727761 w 6024562"/>
              <a:gd name="connsiteY18" fmla="*/ 6609658 h 6858000"/>
              <a:gd name="connsiteX19" fmla="*/ 743387 w 6024562"/>
              <a:gd name="connsiteY19" fmla="*/ 6606425 h 6858000"/>
              <a:gd name="connsiteX20" fmla="*/ 743492 w 6024562"/>
              <a:gd name="connsiteY20" fmla="*/ 6607969 h 6858000"/>
              <a:gd name="connsiteX21" fmla="*/ 762513 w 6024562"/>
              <a:gd name="connsiteY21" fmla="*/ 6607969 h 6858000"/>
              <a:gd name="connsiteX22" fmla="*/ 762513 w 6024562"/>
              <a:gd name="connsiteY22" fmla="*/ 6536890 h 6858000"/>
              <a:gd name="connsiteX23" fmla="*/ 743387 w 6024562"/>
              <a:gd name="connsiteY23" fmla="*/ 6536890 h 6858000"/>
              <a:gd name="connsiteX24" fmla="*/ 743387 w 6024562"/>
              <a:gd name="connsiteY24" fmla="*/ 6590116 h 6858000"/>
              <a:gd name="connsiteX25" fmla="*/ 727719 w 6024562"/>
              <a:gd name="connsiteY25" fmla="*/ 6592535 h 6858000"/>
              <a:gd name="connsiteX26" fmla="*/ 720085 w 6024562"/>
              <a:gd name="connsiteY26" fmla="*/ 6578957 h 6858000"/>
              <a:gd name="connsiteX27" fmla="*/ 720085 w 6024562"/>
              <a:gd name="connsiteY27" fmla="*/ 6536890 h 6858000"/>
              <a:gd name="connsiteX28" fmla="*/ 659290 w 6024562"/>
              <a:gd name="connsiteY28" fmla="*/ 6535180 h 6858000"/>
              <a:gd name="connsiteX29" fmla="*/ 638709 w 6024562"/>
              <a:gd name="connsiteY29" fmla="*/ 6541332 h 6858000"/>
              <a:gd name="connsiteX30" fmla="*/ 629789 w 6024562"/>
              <a:gd name="connsiteY30" fmla="*/ 6558330 h 6858000"/>
              <a:gd name="connsiteX31" fmla="*/ 653976 w 6024562"/>
              <a:gd name="connsiteY31" fmla="*/ 6580480 h 6858000"/>
              <a:gd name="connsiteX32" fmla="*/ 665005 w 6024562"/>
              <a:gd name="connsiteY32" fmla="*/ 6583108 h 6858000"/>
              <a:gd name="connsiteX33" fmla="*/ 668569 w 6024562"/>
              <a:gd name="connsiteY33" fmla="*/ 6587154 h 6858000"/>
              <a:gd name="connsiteX34" fmla="*/ 665659 w 6024562"/>
              <a:gd name="connsiteY34" fmla="*/ 6590971 h 6858000"/>
              <a:gd name="connsiteX35" fmla="*/ 653829 w 6024562"/>
              <a:gd name="connsiteY35" fmla="*/ 6591763 h 6858000"/>
              <a:gd name="connsiteX36" fmla="*/ 631096 w 6024562"/>
              <a:gd name="connsiteY36" fmla="*/ 6585777 h 6858000"/>
              <a:gd name="connsiteX37" fmla="*/ 631096 w 6024562"/>
              <a:gd name="connsiteY37" fmla="*/ 6603443 h 6858000"/>
              <a:gd name="connsiteX38" fmla="*/ 657034 w 6024562"/>
              <a:gd name="connsiteY38" fmla="*/ 6609554 h 6858000"/>
              <a:gd name="connsiteX39" fmla="*/ 687906 w 6024562"/>
              <a:gd name="connsiteY39" fmla="*/ 6589344 h 6858000"/>
              <a:gd name="connsiteX40" fmla="*/ 684701 w 6024562"/>
              <a:gd name="connsiteY40" fmla="*/ 6573493 h 6858000"/>
              <a:gd name="connsiteX41" fmla="*/ 684722 w 6024562"/>
              <a:gd name="connsiteY41" fmla="*/ 6573493 h 6858000"/>
              <a:gd name="connsiteX42" fmla="*/ 664204 w 6024562"/>
              <a:gd name="connsiteY42" fmla="*/ 6563586 h 6858000"/>
              <a:gd name="connsiteX43" fmla="*/ 651361 w 6024562"/>
              <a:gd name="connsiteY43" fmla="*/ 6560166 h 6858000"/>
              <a:gd name="connsiteX44" fmla="*/ 649147 w 6024562"/>
              <a:gd name="connsiteY44" fmla="*/ 6556954 h 6858000"/>
              <a:gd name="connsiteX45" fmla="*/ 651256 w 6024562"/>
              <a:gd name="connsiteY45" fmla="*/ 6553909 h 6858000"/>
              <a:gd name="connsiteX46" fmla="*/ 666776 w 6024562"/>
              <a:gd name="connsiteY46" fmla="*/ 6553012 h 6858000"/>
              <a:gd name="connsiteX47" fmla="*/ 684869 w 6024562"/>
              <a:gd name="connsiteY47" fmla="*/ 6558268 h 6858000"/>
              <a:gd name="connsiteX48" fmla="*/ 684869 w 6024562"/>
              <a:gd name="connsiteY48" fmla="*/ 6541082 h 6858000"/>
              <a:gd name="connsiteX49" fmla="*/ 659290 w 6024562"/>
              <a:gd name="connsiteY49" fmla="*/ 6535180 h 6858000"/>
              <a:gd name="connsiteX50" fmla="*/ 531626 w 6024562"/>
              <a:gd name="connsiteY50" fmla="*/ 6535180 h 6858000"/>
              <a:gd name="connsiteX51" fmla="*/ 515958 w 6024562"/>
              <a:gd name="connsiteY51" fmla="*/ 6538434 h 6858000"/>
              <a:gd name="connsiteX52" fmla="*/ 515895 w 6024562"/>
              <a:gd name="connsiteY52" fmla="*/ 6536890 h 6858000"/>
              <a:gd name="connsiteX53" fmla="*/ 496832 w 6024562"/>
              <a:gd name="connsiteY53" fmla="*/ 6536890 h 6858000"/>
              <a:gd name="connsiteX54" fmla="*/ 496832 w 6024562"/>
              <a:gd name="connsiteY54" fmla="*/ 6607948 h 6858000"/>
              <a:gd name="connsiteX55" fmla="*/ 515958 w 6024562"/>
              <a:gd name="connsiteY55" fmla="*/ 6607948 h 6858000"/>
              <a:gd name="connsiteX56" fmla="*/ 515958 w 6024562"/>
              <a:gd name="connsiteY56" fmla="*/ 6554764 h 6858000"/>
              <a:gd name="connsiteX57" fmla="*/ 531647 w 6024562"/>
              <a:gd name="connsiteY57" fmla="*/ 6552303 h 6858000"/>
              <a:gd name="connsiteX58" fmla="*/ 539302 w 6024562"/>
              <a:gd name="connsiteY58" fmla="*/ 6565922 h 6858000"/>
              <a:gd name="connsiteX59" fmla="*/ 539302 w 6024562"/>
              <a:gd name="connsiteY59" fmla="*/ 6607948 h 6858000"/>
              <a:gd name="connsiteX60" fmla="*/ 558428 w 6024562"/>
              <a:gd name="connsiteY60" fmla="*/ 6607948 h 6858000"/>
              <a:gd name="connsiteX61" fmla="*/ 558428 w 6024562"/>
              <a:gd name="connsiteY61" fmla="*/ 6563107 h 6858000"/>
              <a:gd name="connsiteX62" fmla="*/ 531626 w 6024562"/>
              <a:gd name="connsiteY62" fmla="*/ 6535180 h 6858000"/>
              <a:gd name="connsiteX63" fmla="*/ 450271 w 6024562"/>
              <a:gd name="connsiteY63" fmla="*/ 6534971 h 6858000"/>
              <a:gd name="connsiteX64" fmla="*/ 423975 w 6024562"/>
              <a:gd name="connsiteY64" fmla="*/ 6546609 h 6858000"/>
              <a:gd name="connsiteX65" fmla="*/ 415456 w 6024562"/>
              <a:gd name="connsiteY65" fmla="*/ 6573284 h 6858000"/>
              <a:gd name="connsiteX66" fmla="*/ 453371 w 6024562"/>
              <a:gd name="connsiteY66" fmla="*/ 6609387 h 6858000"/>
              <a:gd name="connsiteX67" fmla="*/ 480469 w 6024562"/>
              <a:gd name="connsiteY67" fmla="*/ 6603192 h 6858000"/>
              <a:gd name="connsiteX68" fmla="*/ 480469 w 6024562"/>
              <a:gd name="connsiteY68" fmla="*/ 6585715 h 6858000"/>
              <a:gd name="connsiteX69" fmla="*/ 452992 w 6024562"/>
              <a:gd name="connsiteY69" fmla="*/ 6592743 h 6858000"/>
              <a:gd name="connsiteX70" fmla="*/ 453013 w 6024562"/>
              <a:gd name="connsiteY70" fmla="*/ 6592785 h 6858000"/>
              <a:gd name="connsiteX71" fmla="*/ 435531 w 6024562"/>
              <a:gd name="connsiteY71" fmla="*/ 6577643 h 6858000"/>
              <a:gd name="connsiteX72" fmla="*/ 481650 w 6024562"/>
              <a:gd name="connsiteY72" fmla="*/ 6577643 h 6858000"/>
              <a:gd name="connsiteX73" fmla="*/ 481650 w 6024562"/>
              <a:gd name="connsiteY73" fmla="*/ 6576892 h 6858000"/>
              <a:gd name="connsiteX74" fmla="*/ 481460 w 6024562"/>
              <a:gd name="connsiteY74" fmla="*/ 6562647 h 6858000"/>
              <a:gd name="connsiteX75" fmla="*/ 472856 w 6024562"/>
              <a:gd name="connsiteY75" fmla="*/ 6543022 h 6858000"/>
              <a:gd name="connsiteX76" fmla="*/ 450271 w 6024562"/>
              <a:gd name="connsiteY76" fmla="*/ 6534971 h 6858000"/>
              <a:gd name="connsiteX77" fmla="*/ 574540 w 6024562"/>
              <a:gd name="connsiteY77" fmla="*/ 6521832 h 6858000"/>
              <a:gd name="connsiteX78" fmla="*/ 574540 w 6024562"/>
              <a:gd name="connsiteY78" fmla="*/ 6583504 h 6858000"/>
              <a:gd name="connsiteX79" fmla="*/ 579243 w 6024562"/>
              <a:gd name="connsiteY79" fmla="*/ 6602150 h 6858000"/>
              <a:gd name="connsiteX80" fmla="*/ 597884 w 6024562"/>
              <a:gd name="connsiteY80" fmla="*/ 6609512 h 6858000"/>
              <a:gd name="connsiteX81" fmla="*/ 615766 w 6024562"/>
              <a:gd name="connsiteY81" fmla="*/ 6606739 h 6858000"/>
              <a:gd name="connsiteX82" fmla="*/ 615766 w 6024562"/>
              <a:gd name="connsiteY82" fmla="*/ 6589699 h 6858000"/>
              <a:gd name="connsiteX83" fmla="*/ 601384 w 6024562"/>
              <a:gd name="connsiteY83" fmla="*/ 6591930 h 6858000"/>
              <a:gd name="connsiteX84" fmla="*/ 595417 w 6024562"/>
              <a:gd name="connsiteY84" fmla="*/ 6590158 h 6858000"/>
              <a:gd name="connsiteX85" fmla="*/ 593666 w 6024562"/>
              <a:gd name="connsiteY85" fmla="*/ 6582545 h 6858000"/>
              <a:gd name="connsiteX86" fmla="*/ 593666 w 6024562"/>
              <a:gd name="connsiteY86" fmla="*/ 6552512 h 6858000"/>
              <a:gd name="connsiteX87" fmla="*/ 615766 w 6024562"/>
              <a:gd name="connsiteY87" fmla="*/ 6553596 h 6858000"/>
              <a:gd name="connsiteX88" fmla="*/ 615766 w 6024562"/>
              <a:gd name="connsiteY88" fmla="*/ 6536890 h 6858000"/>
              <a:gd name="connsiteX89" fmla="*/ 593666 w 6024562"/>
              <a:gd name="connsiteY89" fmla="*/ 6536890 h 6858000"/>
              <a:gd name="connsiteX90" fmla="*/ 593666 w 6024562"/>
              <a:gd name="connsiteY90" fmla="*/ 6521832 h 6858000"/>
              <a:gd name="connsiteX91" fmla="*/ 384226 w 6024562"/>
              <a:gd name="connsiteY91" fmla="*/ 6521832 h 6858000"/>
              <a:gd name="connsiteX92" fmla="*/ 384226 w 6024562"/>
              <a:gd name="connsiteY92" fmla="*/ 6536890 h 6858000"/>
              <a:gd name="connsiteX93" fmla="*/ 374462 w 6024562"/>
              <a:gd name="connsiteY93" fmla="*/ 6536890 h 6858000"/>
              <a:gd name="connsiteX94" fmla="*/ 339647 w 6024562"/>
              <a:gd name="connsiteY94" fmla="*/ 6573556 h 6858000"/>
              <a:gd name="connsiteX95" fmla="*/ 349326 w 6024562"/>
              <a:gd name="connsiteY95" fmla="*/ 6601003 h 6858000"/>
              <a:gd name="connsiteX96" fmla="*/ 370076 w 6024562"/>
              <a:gd name="connsiteY96" fmla="*/ 6609471 h 6858000"/>
              <a:gd name="connsiteX97" fmla="*/ 384205 w 6024562"/>
              <a:gd name="connsiteY97" fmla="*/ 6606447 h 6858000"/>
              <a:gd name="connsiteX98" fmla="*/ 384331 w 6024562"/>
              <a:gd name="connsiteY98" fmla="*/ 6607948 h 6858000"/>
              <a:gd name="connsiteX99" fmla="*/ 403331 w 6024562"/>
              <a:gd name="connsiteY99" fmla="*/ 6607948 h 6858000"/>
              <a:gd name="connsiteX100" fmla="*/ 403331 w 6024562"/>
              <a:gd name="connsiteY100" fmla="*/ 6521832 h 6858000"/>
              <a:gd name="connsiteX101" fmla="*/ 0 w 6024562"/>
              <a:gd name="connsiteY101" fmla="*/ 0 h 6858000"/>
              <a:gd name="connsiteX102" fmla="*/ 6024562 w 6024562"/>
              <a:gd name="connsiteY102" fmla="*/ 0 h 6858000"/>
              <a:gd name="connsiteX103" fmla="*/ 6024562 w 6024562"/>
              <a:gd name="connsiteY103" fmla="*/ 6858000 h 6858000"/>
              <a:gd name="connsiteX104" fmla="*/ 0 w 6024562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24562" h="6858000">
                <a:moveTo>
                  <a:pt x="357824" y="6573035"/>
                </a:moveTo>
                <a:lnTo>
                  <a:pt x="357827" y="6573043"/>
                </a:lnTo>
                <a:lnTo>
                  <a:pt x="357824" y="6573055"/>
                </a:lnTo>
                <a:close/>
                <a:moveTo>
                  <a:pt x="384226" y="6551886"/>
                </a:moveTo>
                <a:lnTo>
                  <a:pt x="384226" y="6589595"/>
                </a:lnTo>
                <a:cubicBezTo>
                  <a:pt x="381674" y="6591284"/>
                  <a:pt x="377815" y="6592535"/>
                  <a:pt x="373408" y="6592640"/>
                </a:cubicBezTo>
                <a:cubicBezTo>
                  <a:pt x="369106" y="6592723"/>
                  <a:pt x="365310" y="6591430"/>
                  <a:pt x="362843" y="6589073"/>
                </a:cubicBezTo>
                <a:lnTo>
                  <a:pt x="357827" y="6573043"/>
                </a:lnTo>
                <a:lnTo>
                  <a:pt x="360584" y="6560403"/>
                </a:lnTo>
                <a:cubicBezTo>
                  <a:pt x="362827" y="6556292"/>
                  <a:pt x="366797" y="6552971"/>
                  <a:pt x="373703" y="6552491"/>
                </a:cubicBezTo>
                <a:cubicBezTo>
                  <a:pt x="375559" y="6552345"/>
                  <a:pt x="380578" y="6551990"/>
                  <a:pt x="384226" y="6551886"/>
                </a:cubicBezTo>
                <a:close/>
                <a:moveTo>
                  <a:pt x="450229" y="6551135"/>
                </a:moveTo>
                <a:lnTo>
                  <a:pt x="450250" y="6551135"/>
                </a:lnTo>
                <a:cubicBezTo>
                  <a:pt x="457357" y="6551135"/>
                  <a:pt x="462228" y="6556078"/>
                  <a:pt x="462734" y="6562335"/>
                </a:cubicBezTo>
                <a:lnTo>
                  <a:pt x="435890" y="6562335"/>
                </a:lnTo>
                <a:cubicBezTo>
                  <a:pt x="437809" y="6555494"/>
                  <a:pt x="442596" y="6551135"/>
                  <a:pt x="450229" y="6551135"/>
                </a:cubicBezTo>
                <a:close/>
                <a:moveTo>
                  <a:pt x="700959" y="6536890"/>
                </a:moveTo>
                <a:lnTo>
                  <a:pt x="700959" y="6581773"/>
                </a:lnTo>
                <a:cubicBezTo>
                  <a:pt x="700959" y="6600544"/>
                  <a:pt x="709689" y="6609658"/>
                  <a:pt x="727761" y="6609658"/>
                </a:cubicBezTo>
                <a:cubicBezTo>
                  <a:pt x="733961" y="6609658"/>
                  <a:pt x="740814" y="6607385"/>
                  <a:pt x="743387" y="6606425"/>
                </a:cubicBezTo>
                <a:lnTo>
                  <a:pt x="743492" y="6607969"/>
                </a:lnTo>
                <a:lnTo>
                  <a:pt x="762513" y="6607969"/>
                </a:lnTo>
                <a:lnTo>
                  <a:pt x="762513" y="6536890"/>
                </a:lnTo>
                <a:lnTo>
                  <a:pt x="743387" y="6536890"/>
                </a:lnTo>
                <a:lnTo>
                  <a:pt x="743387" y="6590116"/>
                </a:lnTo>
                <a:cubicBezTo>
                  <a:pt x="739317" y="6592681"/>
                  <a:pt x="732864" y="6593724"/>
                  <a:pt x="727719" y="6592535"/>
                </a:cubicBezTo>
                <a:cubicBezTo>
                  <a:pt x="722553" y="6591388"/>
                  <a:pt x="720085" y="6588197"/>
                  <a:pt x="720085" y="6578957"/>
                </a:cubicBezTo>
                <a:lnTo>
                  <a:pt x="720085" y="6536890"/>
                </a:lnTo>
                <a:close/>
                <a:moveTo>
                  <a:pt x="659290" y="6535180"/>
                </a:moveTo>
                <a:cubicBezTo>
                  <a:pt x="651087" y="6535326"/>
                  <a:pt x="643960" y="6537453"/>
                  <a:pt x="638709" y="6541332"/>
                </a:cubicBezTo>
                <a:cubicBezTo>
                  <a:pt x="633205" y="6545399"/>
                  <a:pt x="630105" y="6551281"/>
                  <a:pt x="629789" y="6558330"/>
                </a:cubicBezTo>
                <a:cubicBezTo>
                  <a:pt x="629241" y="6570072"/>
                  <a:pt x="636748" y="6577143"/>
                  <a:pt x="653976" y="6580480"/>
                </a:cubicBezTo>
                <a:cubicBezTo>
                  <a:pt x="657582" y="6581168"/>
                  <a:pt x="662749" y="6582211"/>
                  <a:pt x="665005" y="6583108"/>
                </a:cubicBezTo>
                <a:cubicBezTo>
                  <a:pt x="667261" y="6584005"/>
                  <a:pt x="668548" y="6585485"/>
                  <a:pt x="668569" y="6587154"/>
                </a:cubicBezTo>
                <a:cubicBezTo>
                  <a:pt x="668569" y="6588739"/>
                  <a:pt x="667451" y="6590220"/>
                  <a:pt x="665659" y="6590971"/>
                </a:cubicBezTo>
                <a:cubicBezTo>
                  <a:pt x="662432" y="6592305"/>
                  <a:pt x="657203" y="6592097"/>
                  <a:pt x="653829" y="6591763"/>
                </a:cubicBezTo>
                <a:cubicBezTo>
                  <a:pt x="643960" y="6590804"/>
                  <a:pt x="634555" y="6587342"/>
                  <a:pt x="631096" y="6585777"/>
                </a:cubicBezTo>
                <a:lnTo>
                  <a:pt x="631096" y="6603443"/>
                </a:lnTo>
                <a:cubicBezTo>
                  <a:pt x="636916" y="6606384"/>
                  <a:pt x="646132" y="6609741"/>
                  <a:pt x="657034" y="6609554"/>
                </a:cubicBezTo>
                <a:cubicBezTo>
                  <a:pt x="669560" y="6609345"/>
                  <a:pt x="685059" y="6605654"/>
                  <a:pt x="687906" y="6589344"/>
                </a:cubicBezTo>
                <a:cubicBezTo>
                  <a:pt x="688918" y="6583295"/>
                  <a:pt x="687822" y="6577789"/>
                  <a:pt x="684701" y="6573493"/>
                </a:cubicBezTo>
                <a:lnTo>
                  <a:pt x="684722" y="6573493"/>
                </a:lnTo>
                <a:cubicBezTo>
                  <a:pt x="680905" y="6568258"/>
                  <a:pt x="675022" y="6565567"/>
                  <a:pt x="664204" y="6563586"/>
                </a:cubicBezTo>
                <a:cubicBezTo>
                  <a:pt x="659691" y="6562731"/>
                  <a:pt x="654419" y="6561813"/>
                  <a:pt x="651361" y="6560166"/>
                </a:cubicBezTo>
                <a:cubicBezTo>
                  <a:pt x="649864" y="6559331"/>
                  <a:pt x="649063" y="6558226"/>
                  <a:pt x="649147" y="6556954"/>
                </a:cubicBezTo>
                <a:cubicBezTo>
                  <a:pt x="649147" y="6555702"/>
                  <a:pt x="649991" y="6554534"/>
                  <a:pt x="651256" y="6553909"/>
                </a:cubicBezTo>
                <a:cubicBezTo>
                  <a:pt x="654061" y="6552428"/>
                  <a:pt x="659122" y="6551677"/>
                  <a:pt x="666776" y="6553012"/>
                </a:cubicBezTo>
                <a:cubicBezTo>
                  <a:pt x="674157" y="6554368"/>
                  <a:pt x="682276" y="6557183"/>
                  <a:pt x="684869" y="6558268"/>
                </a:cubicBezTo>
                <a:lnTo>
                  <a:pt x="684869" y="6541082"/>
                </a:lnTo>
                <a:cubicBezTo>
                  <a:pt x="676013" y="6536723"/>
                  <a:pt x="668147" y="6535034"/>
                  <a:pt x="659290" y="6535180"/>
                </a:cubicBezTo>
                <a:close/>
                <a:moveTo>
                  <a:pt x="531626" y="6535180"/>
                </a:moveTo>
                <a:cubicBezTo>
                  <a:pt x="525427" y="6535180"/>
                  <a:pt x="518615" y="6537474"/>
                  <a:pt x="515958" y="6538434"/>
                </a:cubicBezTo>
                <a:lnTo>
                  <a:pt x="515895" y="6536890"/>
                </a:lnTo>
                <a:lnTo>
                  <a:pt x="496832" y="6536890"/>
                </a:lnTo>
                <a:lnTo>
                  <a:pt x="496832" y="6607948"/>
                </a:lnTo>
                <a:lnTo>
                  <a:pt x="515958" y="6607948"/>
                </a:lnTo>
                <a:lnTo>
                  <a:pt x="515958" y="6554764"/>
                </a:lnTo>
                <a:cubicBezTo>
                  <a:pt x="520070" y="6552178"/>
                  <a:pt x="526523" y="6551114"/>
                  <a:pt x="531647" y="6552303"/>
                </a:cubicBezTo>
                <a:cubicBezTo>
                  <a:pt x="536793" y="6553492"/>
                  <a:pt x="539302" y="6556704"/>
                  <a:pt x="539302" y="6565922"/>
                </a:cubicBezTo>
                <a:lnTo>
                  <a:pt x="539302" y="6607948"/>
                </a:lnTo>
                <a:lnTo>
                  <a:pt x="558428" y="6607948"/>
                </a:lnTo>
                <a:lnTo>
                  <a:pt x="558428" y="6563107"/>
                </a:lnTo>
                <a:cubicBezTo>
                  <a:pt x="558428" y="6544336"/>
                  <a:pt x="549656" y="6535180"/>
                  <a:pt x="531626" y="6535180"/>
                </a:cubicBezTo>
                <a:close/>
                <a:moveTo>
                  <a:pt x="450271" y="6534971"/>
                </a:moveTo>
                <a:cubicBezTo>
                  <a:pt x="439243" y="6534971"/>
                  <a:pt x="430175" y="6538996"/>
                  <a:pt x="423975" y="6546609"/>
                </a:cubicBezTo>
                <a:cubicBezTo>
                  <a:pt x="418514" y="6553387"/>
                  <a:pt x="415456" y="6562856"/>
                  <a:pt x="415456" y="6573284"/>
                </a:cubicBezTo>
                <a:cubicBezTo>
                  <a:pt x="415456" y="6590720"/>
                  <a:pt x="425430" y="6609387"/>
                  <a:pt x="453371" y="6609387"/>
                </a:cubicBezTo>
                <a:cubicBezTo>
                  <a:pt x="464042" y="6609387"/>
                  <a:pt x="474501" y="6606112"/>
                  <a:pt x="480469" y="6603192"/>
                </a:cubicBezTo>
                <a:lnTo>
                  <a:pt x="480469" y="6585715"/>
                </a:lnTo>
                <a:cubicBezTo>
                  <a:pt x="477179" y="6587529"/>
                  <a:pt x="466952" y="6592994"/>
                  <a:pt x="452992" y="6592743"/>
                </a:cubicBezTo>
                <a:lnTo>
                  <a:pt x="453013" y="6592785"/>
                </a:lnTo>
                <a:cubicBezTo>
                  <a:pt x="442785" y="6592597"/>
                  <a:pt x="437239" y="6587237"/>
                  <a:pt x="435531" y="6577643"/>
                </a:cubicBezTo>
                <a:lnTo>
                  <a:pt x="481650" y="6577643"/>
                </a:lnTo>
                <a:lnTo>
                  <a:pt x="481650" y="6576892"/>
                </a:lnTo>
                <a:cubicBezTo>
                  <a:pt x="481755" y="6570427"/>
                  <a:pt x="481650" y="6565046"/>
                  <a:pt x="481460" y="6562647"/>
                </a:cubicBezTo>
                <a:cubicBezTo>
                  <a:pt x="480722" y="6554555"/>
                  <a:pt x="477748" y="6547735"/>
                  <a:pt x="472856" y="6543022"/>
                </a:cubicBezTo>
                <a:cubicBezTo>
                  <a:pt x="467394" y="6537682"/>
                  <a:pt x="459782" y="6534971"/>
                  <a:pt x="450271" y="6534971"/>
                </a:cubicBezTo>
                <a:close/>
                <a:moveTo>
                  <a:pt x="574540" y="6521832"/>
                </a:moveTo>
                <a:lnTo>
                  <a:pt x="574540" y="6583504"/>
                </a:lnTo>
                <a:cubicBezTo>
                  <a:pt x="574540" y="6592014"/>
                  <a:pt x="576037" y="6597958"/>
                  <a:pt x="579243" y="6602150"/>
                </a:cubicBezTo>
                <a:cubicBezTo>
                  <a:pt x="582996" y="6607093"/>
                  <a:pt x="589111" y="6609512"/>
                  <a:pt x="597884" y="6609512"/>
                </a:cubicBezTo>
                <a:cubicBezTo>
                  <a:pt x="604969" y="6609512"/>
                  <a:pt x="611823" y="6607948"/>
                  <a:pt x="615766" y="6606739"/>
                </a:cubicBezTo>
                <a:lnTo>
                  <a:pt x="615766" y="6589699"/>
                </a:lnTo>
                <a:cubicBezTo>
                  <a:pt x="613320" y="6590345"/>
                  <a:pt x="605749" y="6591930"/>
                  <a:pt x="601384" y="6591930"/>
                </a:cubicBezTo>
                <a:cubicBezTo>
                  <a:pt x="598580" y="6591930"/>
                  <a:pt x="596640" y="6591346"/>
                  <a:pt x="595417" y="6590158"/>
                </a:cubicBezTo>
                <a:cubicBezTo>
                  <a:pt x="593666" y="6588427"/>
                  <a:pt x="593666" y="6585423"/>
                  <a:pt x="593666" y="6582545"/>
                </a:cubicBezTo>
                <a:lnTo>
                  <a:pt x="593666" y="6552512"/>
                </a:lnTo>
                <a:cubicBezTo>
                  <a:pt x="601195" y="6552512"/>
                  <a:pt x="610557" y="6553054"/>
                  <a:pt x="615766" y="6553596"/>
                </a:cubicBezTo>
                <a:lnTo>
                  <a:pt x="615766" y="6536890"/>
                </a:lnTo>
                <a:lnTo>
                  <a:pt x="593666" y="6536890"/>
                </a:lnTo>
                <a:lnTo>
                  <a:pt x="593666" y="6521832"/>
                </a:lnTo>
                <a:close/>
                <a:moveTo>
                  <a:pt x="384226" y="6521832"/>
                </a:moveTo>
                <a:lnTo>
                  <a:pt x="384226" y="6536890"/>
                </a:lnTo>
                <a:lnTo>
                  <a:pt x="374462" y="6536890"/>
                </a:lnTo>
                <a:cubicBezTo>
                  <a:pt x="345657" y="6536890"/>
                  <a:pt x="339647" y="6558206"/>
                  <a:pt x="339647" y="6573556"/>
                </a:cubicBezTo>
                <a:cubicBezTo>
                  <a:pt x="339647" y="6584798"/>
                  <a:pt x="343126" y="6594558"/>
                  <a:pt x="349326" y="6601003"/>
                </a:cubicBezTo>
                <a:cubicBezTo>
                  <a:pt x="354682" y="6606551"/>
                  <a:pt x="361852" y="6609471"/>
                  <a:pt x="370076" y="6609471"/>
                </a:cubicBezTo>
                <a:cubicBezTo>
                  <a:pt x="375685" y="6609471"/>
                  <a:pt x="380325" y="6608470"/>
                  <a:pt x="384205" y="6606447"/>
                </a:cubicBezTo>
                <a:lnTo>
                  <a:pt x="384331" y="6607948"/>
                </a:lnTo>
                <a:lnTo>
                  <a:pt x="403331" y="6607948"/>
                </a:lnTo>
                <a:lnTo>
                  <a:pt x="403331" y="6521832"/>
                </a:lnTo>
                <a:close/>
                <a:moveTo>
                  <a:pt x="0" y="0"/>
                </a:moveTo>
                <a:lnTo>
                  <a:pt x="6024562" y="0"/>
                </a:lnTo>
                <a:lnTo>
                  <a:pt x="60245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187401B-022E-08BD-3B13-D9B845E72615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F40794-CCA1-433A-A168-E7667BBD2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7517" y="427167"/>
            <a:ext cx="5283621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EA8330-E960-4441-4227-A65E626D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517" y="1036319"/>
            <a:ext cx="5283621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367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6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hird L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E89D57-FAEB-1094-6099-C8CCACBC72BC}"/>
              </a:ext>
            </a:extLst>
          </p:cNvPr>
          <p:cNvSpPr/>
          <p:nvPr userDrawn="1"/>
        </p:nvSpPr>
        <p:spPr>
          <a:xfrm>
            <a:off x="234462" y="6458421"/>
            <a:ext cx="670560" cy="24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659BED-866F-2B68-0DBB-EB913ED818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4224337" cy="6858000"/>
          </a:xfrm>
          <a:custGeom>
            <a:avLst/>
            <a:gdLst>
              <a:gd name="connsiteX0" fmla="*/ 357824 w 4224337"/>
              <a:gd name="connsiteY0" fmla="*/ 6573035 h 6858000"/>
              <a:gd name="connsiteX1" fmla="*/ 357827 w 4224337"/>
              <a:gd name="connsiteY1" fmla="*/ 6573043 h 6858000"/>
              <a:gd name="connsiteX2" fmla="*/ 357824 w 4224337"/>
              <a:gd name="connsiteY2" fmla="*/ 6573055 h 6858000"/>
              <a:gd name="connsiteX3" fmla="*/ 384226 w 4224337"/>
              <a:gd name="connsiteY3" fmla="*/ 6551886 h 6858000"/>
              <a:gd name="connsiteX4" fmla="*/ 384226 w 4224337"/>
              <a:gd name="connsiteY4" fmla="*/ 6589595 h 6858000"/>
              <a:gd name="connsiteX5" fmla="*/ 373408 w 4224337"/>
              <a:gd name="connsiteY5" fmla="*/ 6592640 h 6858000"/>
              <a:gd name="connsiteX6" fmla="*/ 362843 w 4224337"/>
              <a:gd name="connsiteY6" fmla="*/ 6589073 h 6858000"/>
              <a:gd name="connsiteX7" fmla="*/ 357827 w 4224337"/>
              <a:gd name="connsiteY7" fmla="*/ 6573043 h 6858000"/>
              <a:gd name="connsiteX8" fmla="*/ 360584 w 4224337"/>
              <a:gd name="connsiteY8" fmla="*/ 6560403 h 6858000"/>
              <a:gd name="connsiteX9" fmla="*/ 373703 w 4224337"/>
              <a:gd name="connsiteY9" fmla="*/ 6552491 h 6858000"/>
              <a:gd name="connsiteX10" fmla="*/ 384226 w 4224337"/>
              <a:gd name="connsiteY10" fmla="*/ 6551886 h 6858000"/>
              <a:gd name="connsiteX11" fmla="*/ 450229 w 4224337"/>
              <a:gd name="connsiteY11" fmla="*/ 6551135 h 6858000"/>
              <a:gd name="connsiteX12" fmla="*/ 450250 w 4224337"/>
              <a:gd name="connsiteY12" fmla="*/ 6551135 h 6858000"/>
              <a:gd name="connsiteX13" fmla="*/ 462734 w 4224337"/>
              <a:gd name="connsiteY13" fmla="*/ 6562335 h 6858000"/>
              <a:gd name="connsiteX14" fmla="*/ 435890 w 4224337"/>
              <a:gd name="connsiteY14" fmla="*/ 6562335 h 6858000"/>
              <a:gd name="connsiteX15" fmla="*/ 450229 w 4224337"/>
              <a:gd name="connsiteY15" fmla="*/ 6551135 h 6858000"/>
              <a:gd name="connsiteX16" fmla="*/ 700959 w 4224337"/>
              <a:gd name="connsiteY16" fmla="*/ 6536890 h 6858000"/>
              <a:gd name="connsiteX17" fmla="*/ 700959 w 4224337"/>
              <a:gd name="connsiteY17" fmla="*/ 6581773 h 6858000"/>
              <a:gd name="connsiteX18" fmla="*/ 727761 w 4224337"/>
              <a:gd name="connsiteY18" fmla="*/ 6609658 h 6858000"/>
              <a:gd name="connsiteX19" fmla="*/ 743387 w 4224337"/>
              <a:gd name="connsiteY19" fmla="*/ 6606425 h 6858000"/>
              <a:gd name="connsiteX20" fmla="*/ 743492 w 4224337"/>
              <a:gd name="connsiteY20" fmla="*/ 6607969 h 6858000"/>
              <a:gd name="connsiteX21" fmla="*/ 762513 w 4224337"/>
              <a:gd name="connsiteY21" fmla="*/ 6607969 h 6858000"/>
              <a:gd name="connsiteX22" fmla="*/ 762513 w 4224337"/>
              <a:gd name="connsiteY22" fmla="*/ 6536890 h 6858000"/>
              <a:gd name="connsiteX23" fmla="*/ 743387 w 4224337"/>
              <a:gd name="connsiteY23" fmla="*/ 6536890 h 6858000"/>
              <a:gd name="connsiteX24" fmla="*/ 743387 w 4224337"/>
              <a:gd name="connsiteY24" fmla="*/ 6590116 h 6858000"/>
              <a:gd name="connsiteX25" fmla="*/ 727719 w 4224337"/>
              <a:gd name="connsiteY25" fmla="*/ 6592535 h 6858000"/>
              <a:gd name="connsiteX26" fmla="*/ 720085 w 4224337"/>
              <a:gd name="connsiteY26" fmla="*/ 6578957 h 6858000"/>
              <a:gd name="connsiteX27" fmla="*/ 720085 w 4224337"/>
              <a:gd name="connsiteY27" fmla="*/ 6536890 h 6858000"/>
              <a:gd name="connsiteX28" fmla="*/ 659290 w 4224337"/>
              <a:gd name="connsiteY28" fmla="*/ 6535180 h 6858000"/>
              <a:gd name="connsiteX29" fmla="*/ 638709 w 4224337"/>
              <a:gd name="connsiteY29" fmla="*/ 6541332 h 6858000"/>
              <a:gd name="connsiteX30" fmla="*/ 629789 w 4224337"/>
              <a:gd name="connsiteY30" fmla="*/ 6558330 h 6858000"/>
              <a:gd name="connsiteX31" fmla="*/ 653976 w 4224337"/>
              <a:gd name="connsiteY31" fmla="*/ 6580480 h 6858000"/>
              <a:gd name="connsiteX32" fmla="*/ 665005 w 4224337"/>
              <a:gd name="connsiteY32" fmla="*/ 6583108 h 6858000"/>
              <a:gd name="connsiteX33" fmla="*/ 668569 w 4224337"/>
              <a:gd name="connsiteY33" fmla="*/ 6587154 h 6858000"/>
              <a:gd name="connsiteX34" fmla="*/ 665659 w 4224337"/>
              <a:gd name="connsiteY34" fmla="*/ 6590971 h 6858000"/>
              <a:gd name="connsiteX35" fmla="*/ 653829 w 4224337"/>
              <a:gd name="connsiteY35" fmla="*/ 6591763 h 6858000"/>
              <a:gd name="connsiteX36" fmla="*/ 631096 w 4224337"/>
              <a:gd name="connsiteY36" fmla="*/ 6585777 h 6858000"/>
              <a:gd name="connsiteX37" fmla="*/ 631096 w 4224337"/>
              <a:gd name="connsiteY37" fmla="*/ 6603443 h 6858000"/>
              <a:gd name="connsiteX38" fmla="*/ 657034 w 4224337"/>
              <a:gd name="connsiteY38" fmla="*/ 6609554 h 6858000"/>
              <a:gd name="connsiteX39" fmla="*/ 687906 w 4224337"/>
              <a:gd name="connsiteY39" fmla="*/ 6589344 h 6858000"/>
              <a:gd name="connsiteX40" fmla="*/ 684701 w 4224337"/>
              <a:gd name="connsiteY40" fmla="*/ 6573493 h 6858000"/>
              <a:gd name="connsiteX41" fmla="*/ 684722 w 4224337"/>
              <a:gd name="connsiteY41" fmla="*/ 6573493 h 6858000"/>
              <a:gd name="connsiteX42" fmla="*/ 664204 w 4224337"/>
              <a:gd name="connsiteY42" fmla="*/ 6563586 h 6858000"/>
              <a:gd name="connsiteX43" fmla="*/ 651361 w 4224337"/>
              <a:gd name="connsiteY43" fmla="*/ 6560166 h 6858000"/>
              <a:gd name="connsiteX44" fmla="*/ 649147 w 4224337"/>
              <a:gd name="connsiteY44" fmla="*/ 6556954 h 6858000"/>
              <a:gd name="connsiteX45" fmla="*/ 651256 w 4224337"/>
              <a:gd name="connsiteY45" fmla="*/ 6553909 h 6858000"/>
              <a:gd name="connsiteX46" fmla="*/ 666776 w 4224337"/>
              <a:gd name="connsiteY46" fmla="*/ 6553012 h 6858000"/>
              <a:gd name="connsiteX47" fmla="*/ 684869 w 4224337"/>
              <a:gd name="connsiteY47" fmla="*/ 6558268 h 6858000"/>
              <a:gd name="connsiteX48" fmla="*/ 684869 w 4224337"/>
              <a:gd name="connsiteY48" fmla="*/ 6541082 h 6858000"/>
              <a:gd name="connsiteX49" fmla="*/ 659290 w 4224337"/>
              <a:gd name="connsiteY49" fmla="*/ 6535180 h 6858000"/>
              <a:gd name="connsiteX50" fmla="*/ 531626 w 4224337"/>
              <a:gd name="connsiteY50" fmla="*/ 6535180 h 6858000"/>
              <a:gd name="connsiteX51" fmla="*/ 515958 w 4224337"/>
              <a:gd name="connsiteY51" fmla="*/ 6538434 h 6858000"/>
              <a:gd name="connsiteX52" fmla="*/ 515895 w 4224337"/>
              <a:gd name="connsiteY52" fmla="*/ 6536890 h 6858000"/>
              <a:gd name="connsiteX53" fmla="*/ 496832 w 4224337"/>
              <a:gd name="connsiteY53" fmla="*/ 6536890 h 6858000"/>
              <a:gd name="connsiteX54" fmla="*/ 496832 w 4224337"/>
              <a:gd name="connsiteY54" fmla="*/ 6607948 h 6858000"/>
              <a:gd name="connsiteX55" fmla="*/ 515958 w 4224337"/>
              <a:gd name="connsiteY55" fmla="*/ 6607948 h 6858000"/>
              <a:gd name="connsiteX56" fmla="*/ 515958 w 4224337"/>
              <a:gd name="connsiteY56" fmla="*/ 6554764 h 6858000"/>
              <a:gd name="connsiteX57" fmla="*/ 531647 w 4224337"/>
              <a:gd name="connsiteY57" fmla="*/ 6552303 h 6858000"/>
              <a:gd name="connsiteX58" fmla="*/ 539302 w 4224337"/>
              <a:gd name="connsiteY58" fmla="*/ 6565922 h 6858000"/>
              <a:gd name="connsiteX59" fmla="*/ 539302 w 4224337"/>
              <a:gd name="connsiteY59" fmla="*/ 6607948 h 6858000"/>
              <a:gd name="connsiteX60" fmla="*/ 558428 w 4224337"/>
              <a:gd name="connsiteY60" fmla="*/ 6607948 h 6858000"/>
              <a:gd name="connsiteX61" fmla="*/ 558428 w 4224337"/>
              <a:gd name="connsiteY61" fmla="*/ 6563107 h 6858000"/>
              <a:gd name="connsiteX62" fmla="*/ 531626 w 4224337"/>
              <a:gd name="connsiteY62" fmla="*/ 6535180 h 6858000"/>
              <a:gd name="connsiteX63" fmla="*/ 450271 w 4224337"/>
              <a:gd name="connsiteY63" fmla="*/ 6534971 h 6858000"/>
              <a:gd name="connsiteX64" fmla="*/ 423975 w 4224337"/>
              <a:gd name="connsiteY64" fmla="*/ 6546609 h 6858000"/>
              <a:gd name="connsiteX65" fmla="*/ 415456 w 4224337"/>
              <a:gd name="connsiteY65" fmla="*/ 6573284 h 6858000"/>
              <a:gd name="connsiteX66" fmla="*/ 453371 w 4224337"/>
              <a:gd name="connsiteY66" fmla="*/ 6609387 h 6858000"/>
              <a:gd name="connsiteX67" fmla="*/ 480469 w 4224337"/>
              <a:gd name="connsiteY67" fmla="*/ 6603192 h 6858000"/>
              <a:gd name="connsiteX68" fmla="*/ 480469 w 4224337"/>
              <a:gd name="connsiteY68" fmla="*/ 6585715 h 6858000"/>
              <a:gd name="connsiteX69" fmla="*/ 452992 w 4224337"/>
              <a:gd name="connsiteY69" fmla="*/ 6592743 h 6858000"/>
              <a:gd name="connsiteX70" fmla="*/ 453013 w 4224337"/>
              <a:gd name="connsiteY70" fmla="*/ 6592785 h 6858000"/>
              <a:gd name="connsiteX71" fmla="*/ 435531 w 4224337"/>
              <a:gd name="connsiteY71" fmla="*/ 6577643 h 6858000"/>
              <a:gd name="connsiteX72" fmla="*/ 481650 w 4224337"/>
              <a:gd name="connsiteY72" fmla="*/ 6577643 h 6858000"/>
              <a:gd name="connsiteX73" fmla="*/ 481650 w 4224337"/>
              <a:gd name="connsiteY73" fmla="*/ 6576892 h 6858000"/>
              <a:gd name="connsiteX74" fmla="*/ 481460 w 4224337"/>
              <a:gd name="connsiteY74" fmla="*/ 6562647 h 6858000"/>
              <a:gd name="connsiteX75" fmla="*/ 472856 w 4224337"/>
              <a:gd name="connsiteY75" fmla="*/ 6543022 h 6858000"/>
              <a:gd name="connsiteX76" fmla="*/ 450271 w 4224337"/>
              <a:gd name="connsiteY76" fmla="*/ 6534971 h 6858000"/>
              <a:gd name="connsiteX77" fmla="*/ 574540 w 4224337"/>
              <a:gd name="connsiteY77" fmla="*/ 6521832 h 6858000"/>
              <a:gd name="connsiteX78" fmla="*/ 574540 w 4224337"/>
              <a:gd name="connsiteY78" fmla="*/ 6583504 h 6858000"/>
              <a:gd name="connsiteX79" fmla="*/ 579243 w 4224337"/>
              <a:gd name="connsiteY79" fmla="*/ 6602150 h 6858000"/>
              <a:gd name="connsiteX80" fmla="*/ 597884 w 4224337"/>
              <a:gd name="connsiteY80" fmla="*/ 6609512 h 6858000"/>
              <a:gd name="connsiteX81" fmla="*/ 615766 w 4224337"/>
              <a:gd name="connsiteY81" fmla="*/ 6606739 h 6858000"/>
              <a:gd name="connsiteX82" fmla="*/ 615766 w 4224337"/>
              <a:gd name="connsiteY82" fmla="*/ 6589699 h 6858000"/>
              <a:gd name="connsiteX83" fmla="*/ 601384 w 4224337"/>
              <a:gd name="connsiteY83" fmla="*/ 6591930 h 6858000"/>
              <a:gd name="connsiteX84" fmla="*/ 595417 w 4224337"/>
              <a:gd name="connsiteY84" fmla="*/ 6590158 h 6858000"/>
              <a:gd name="connsiteX85" fmla="*/ 593666 w 4224337"/>
              <a:gd name="connsiteY85" fmla="*/ 6582545 h 6858000"/>
              <a:gd name="connsiteX86" fmla="*/ 593666 w 4224337"/>
              <a:gd name="connsiteY86" fmla="*/ 6552512 h 6858000"/>
              <a:gd name="connsiteX87" fmla="*/ 615766 w 4224337"/>
              <a:gd name="connsiteY87" fmla="*/ 6553596 h 6858000"/>
              <a:gd name="connsiteX88" fmla="*/ 615766 w 4224337"/>
              <a:gd name="connsiteY88" fmla="*/ 6536890 h 6858000"/>
              <a:gd name="connsiteX89" fmla="*/ 593666 w 4224337"/>
              <a:gd name="connsiteY89" fmla="*/ 6536890 h 6858000"/>
              <a:gd name="connsiteX90" fmla="*/ 593666 w 4224337"/>
              <a:gd name="connsiteY90" fmla="*/ 6521832 h 6858000"/>
              <a:gd name="connsiteX91" fmla="*/ 384226 w 4224337"/>
              <a:gd name="connsiteY91" fmla="*/ 6521832 h 6858000"/>
              <a:gd name="connsiteX92" fmla="*/ 384226 w 4224337"/>
              <a:gd name="connsiteY92" fmla="*/ 6536890 h 6858000"/>
              <a:gd name="connsiteX93" fmla="*/ 374462 w 4224337"/>
              <a:gd name="connsiteY93" fmla="*/ 6536890 h 6858000"/>
              <a:gd name="connsiteX94" fmla="*/ 339647 w 4224337"/>
              <a:gd name="connsiteY94" fmla="*/ 6573556 h 6858000"/>
              <a:gd name="connsiteX95" fmla="*/ 349326 w 4224337"/>
              <a:gd name="connsiteY95" fmla="*/ 6601003 h 6858000"/>
              <a:gd name="connsiteX96" fmla="*/ 370076 w 4224337"/>
              <a:gd name="connsiteY96" fmla="*/ 6609471 h 6858000"/>
              <a:gd name="connsiteX97" fmla="*/ 384205 w 4224337"/>
              <a:gd name="connsiteY97" fmla="*/ 6606447 h 6858000"/>
              <a:gd name="connsiteX98" fmla="*/ 384331 w 4224337"/>
              <a:gd name="connsiteY98" fmla="*/ 6607948 h 6858000"/>
              <a:gd name="connsiteX99" fmla="*/ 403331 w 4224337"/>
              <a:gd name="connsiteY99" fmla="*/ 6607948 h 6858000"/>
              <a:gd name="connsiteX100" fmla="*/ 403331 w 4224337"/>
              <a:gd name="connsiteY100" fmla="*/ 6521832 h 6858000"/>
              <a:gd name="connsiteX101" fmla="*/ 0 w 4224337"/>
              <a:gd name="connsiteY101" fmla="*/ 0 h 6858000"/>
              <a:gd name="connsiteX102" fmla="*/ 4224337 w 4224337"/>
              <a:gd name="connsiteY102" fmla="*/ 0 h 6858000"/>
              <a:gd name="connsiteX103" fmla="*/ 4224337 w 4224337"/>
              <a:gd name="connsiteY103" fmla="*/ 6858000 h 6858000"/>
              <a:gd name="connsiteX104" fmla="*/ 0 w 4224337"/>
              <a:gd name="connsiteY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224337" h="6858000">
                <a:moveTo>
                  <a:pt x="357824" y="6573035"/>
                </a:moveTo>
                <a:lnTo>
                  <a:pt x="357827" y="6573043"/>
                </a:lnTo>
                <a:lnTo>
                  <a:pt x="357824" y="6573055"/>
                </a:lnTo>
                <a:close/>
                <a:moveTo>
                  <a:pt x="384226" y="6551886"/>
                </a:moveTo>
                <a:lnTo>
                  <a:pt x="384226" y="6589595"/>
                </a:lnTo>
                <a:cubicBezTo>
                  <a:pt x="381674" y="6591284"/>
                  <a:pt x="377815" y="6592535"/>
                  <a:pt x="373408" y="6592640"/>
                </a:cubicBezTo>
                <a:cubicBezTo>
                  <a:pt x="369106" y="6592723"/>
                  <a:pt x="365310" y="6591430"/>
                  <a:pt x="362843" y="6589073"/>
                </a:cubicBezTo>
                <a:lnTo>
                  <a:pt x="357827" y="6573043"/>
                </a:lnTo>
                <a:lnTo>
                  <a:pt x="360584" y="6560403"/>
                </a:lnTo>
                <a:cubicBezTo>
                  <a:pt x="362827" y="6556292"/>
                  <a:pt x="366797" y="6552971"/>
                  <a:pt x="373703" y="6552491"/>
                </a:cubicBezTo>
                <a:cubicBezTo>
                  <a:pt x="375559" y="6552345"/>
                  <a:pt x="380578" y="6551990"/>
                  <a:pt x="384226" y="6551886"/>
                </a:cubicBezTo>
                <a:close/>
                <a:moveTo>
                  <a:pt x="450229" y="6551135"/>
                </a:moveTo>
                <a:lnTo>
                  <a:pt x="450250" y="6551135"/>
                </a:lnTo>
                <a:cubicBezTo>
                  <a:pt x="457357" y="6551135"/>
                  <a:pt x="462228" y="6556078"/>
                  <a:pt x="462734" y="6562335"/>
                </a:cubicBezTo>
                <a:lnTo>
                  <a:pt x="435890" y="6562335"/>
                </a:lnTo>
                <a:cubicBezTo>
                  <a:pt x="437809" y="6555494"/>
                  <a:pt x="442596" y="6551135"/>
                  <a:pt x="450229" y="6551135"/>
                </a:cubicBezTo>
                <a:close/>
                <a:moveTo>
                  <a:pt x="700959" y="6536890"/>
                </a:moveTo>
                <a:lnTo>
                  <a:pt x="700959" y="6581773"/>
                </a:lnTo>
                <a:cubicBezTo>
                  <a:pt x="700959" y="6600544"/>
                  <a:pt x="709689" y="6609658"/>
                  <a:pt x="727761" y="6609658"/>
                </a:cubicBezTo>
                <a:cubicBezTo>
                  <a:pt x="733961" y="6609658"/>
                  <a:pt x="740814" y="6607385"/>
                  <a:pt x="743387" y="6606425"/>
                </a:cubicBezTo>
                <a:lnTo>
                  <a:pt x="743492" y="6607969"/>
                </a:lnTo>
                <a:lnTo>
                  <a:pt x="762513" y="6607969"/>
                </a:lnTo>
                <a:lnTo>
                  <a:pt x="762513" y="6536890"/>
                </a:lnTo>
                <a:lnTo>
                  <a:pt x="743387" y="6536890"/>
                </a:lnTo>
                <a:lnTo>
                  <a:pt x="743387" y="6590116"/>
                </a:lnTo>
                <a:cubicBezTo>
                  <a:pt x="739317" y="6592681"/>
                  <a:pt x="732864" y="6593724"/>
                  <a:pt x="727719" y="6592535"/>
                </a:cubicBezTo>
                <a:cubicBezTo>
                  <a:pt x="722553" y="6591388"/>
                  <a:pt x="720085" y="6588197"/>
                  <a:pt x="720085" y="6578957"/>
                </a:cubicBezTo>
                <a:lnTo>
                  <a:pt x="720085" y="6536890"/>
                </a:lnTo>
                <a:close/>
                <a:moveTo>
                  <a:pt x="659290" y="6535180"/>
                </a:moveTo>
                <a:cubicBezTo>
                  <a:pt x="651087" y="6535326"/>
                  <a:pt x="643960" y="6537453"/>
                  <a:pt x="638709" y="6541332"/>
                </a:cubicBezTo>
                <a:cubicBezTo>
                  <a:pt x="633205" y="6545399"/>
                  <a:pt x="630105" y="6551281"/>
                  <a:pt x="629789" y="6558330"/>
                </a:cubicBezTo>
                <a:cubicBezTo>
                  <a:pt x="629241" y="6570072"/>
                  <a:pt x="636748" y="6577143"/>
                  <a:pt x="653976" y="6580480"/>
                </a:cubicBezTo>
                <a:cubicBezTo>
                  <a:pt x="657582" y="6581168"/>
                  <a:pt x="662749" y="6582211"/>
                  <a:pt x="665005" y="6583108"/>
                </a:cubicBezTo>
                <a:cubicBezTo>
                  <a:pt x="667261" y="6584005"/>
                  <a:pt x="668548" y="6585485"/>
                  <a:pt x="668569" y="6587154"/>
                </a:cubicBezTo>
                <a:cubicBezTo>
                  <a:pt x="668569" y="6588739"/>
                  <a:pt x="667451" y="6590220"/>
                  <a:pt x="665659" y="6590971"/>
                </a:cubicBezTo>
                <a:cubicBezTo>
                  <a:pt x="662432" y="6592305"/>
                  <a:pt x="657203" y="6592097"/>
                  <a:pt x="653829" y="6591763"/>
                </a:cubicBezTo>
                <a:cubicBezTo>
                  <a:pt x="643960" y="6590804"/>
                  <a:pt x="634555" y="6587342"/>
                  <a:pt x="631096" y="6585777"/>
                </a:cubicBezTo>
                <a:lnTo>
                  <a:pt x="631096" y="6603443"/>
                </a:lnTo>
                <a:cubicBezTo>
                  <a:pt x="636916" y="6606384"/>
                  <a:pt x="646132" y="6609741"/>
                  <a:pt x="657034" y="6609554"/>
                </a:cubicBezTo>
                <a:cubicBezTo>
                  <a:pt x="669560" y="6609345"/>
                  <a:pt x="685059" y="6605654"/>
                  <a:pt x="687906" y="6589344"/>
                </a:cubicBezTo>
                <a:cubicBezTo>
                  <a:pt x="688918" y="6583295"/>
                  <a:pt x="687822" y="6577789"/>
                  <a:pt x="684701" y="6573493"/>
                </a:cubicBezTo>
                <a:lnTo>
                  <a:pt x="684722" y="6573493"/>
                </a:lnTo>
                <a:cubicBezTo>
                  <a:pt x="680905" y="6568258"/>
                  <a:pt x="675022" y="6565567"/>
                  <a:pt x="664204" y="6563586"/>
                </a:cubicBezTo>
                <a:cubicBezTo>
                  <a:pt x="659691" y="6562731"/>
                  <a:pt x="654419" y="6561813"/>
                  <a:pt x="651361" y="6560166"/>
                </a:cubicBezTo>
                <a:cubicBezTo>
                  <a:pt x="649864" y="6559331"/>
                  <a:pt x="649063" y="6558226"/>
                  <a:pt x="649147" y="6556954"/>
                </a:cubicBezTo>
                <a:cubicBezTo>
                  <a:pt x="649147" y="6555702"/>
                  <a:pt x="649991" y="6554534"/>
                  <a:pt x="651256" y="6553909"/>
                </a:cubicBezTo>
                <a:cubicBezTo>
                  <a:pt x="654061" y="6552428"/>
                  <a:pt x="659122" y="6551677"/>
                  <a:pt x="666776" y="6553012"/>
                </a:cubicBezTo>
                <a:cubicBezTo>
                  <a:pt x="674157" y="6554368"/>
                  <a:pt x="682276" y="6557183"/>
                  <a:pt x="684869" y="6558268"/>
                </a:cubicBezTo>
                <a:lnTo>
                  <a:pt x="684869" y="6541082"/>
                </a:lnTo>
                <a:cubicBezTo>
                  <a:pt x="676013" y="6536723"/>
                  <a:pt x="668147" y="6535034"/>
                  <a:pt x="659290" y="6535180"/>
                </a:cubicBezTo>
                <a:close/>
                <a:moveTo>
                  <a:pt x="531626" y="6535180"/>
                </a:moveTo>
                <a:cubicBezTo>
                  <a:pt x="525427" y="6535180"/>
                  <a:pt x="518615" y="6537474"/>
                  <a:pt x="515958" y="6538434"/>
                </a:cubicBezTo>
                <a:lnTo>
                  <a:pt x="515895" y="6536890"/>
                </a:lnTo>
                <a:lnTo>
                  <a:pt x="496832" y="6536890"/>
                </a:lnTo>
                <a:lnTo>
                  <a:pt x="496832" y="6607948"/>
                </a:lnTo>
                <a:lnTo>
                  <a:pt x="515958" y="6607948"/>
                </a:lnTo>
                <a:lnTo>
                  <a:pt x="515958" y="6554764"/>
                </a:lnTo>
                <a:cubicBezTo>
                  <a:pt x="520070" y="6552178"/>
                  <a:pt x="526523" y="6551114"/>
                  <a:pt x="531647" y="6552303"/>
                </a:cubicBezTo>
                <a:cubicBezTo>
                  <a:pt x="536793" y="6553492"/>
                  <a:pt x="539302" y="6556704"/>
                  <a:pt x="539302" y="6565922"/>
                </a:cubicBezTo>
                <a:lnTo>
                  <a:pt x="539302" y="6607948"/>
                </a:lnTo>
                <a:lnTo>
                  <a:pt x="558428" y="6607948"/>
                </a:lnTo>
                <a:lnTo>
                  <a:pt x="558428" y="6563107"/>
                </a:lnTo>
                <a:cubicBezTo>
                  <a:pt x="558428" y="6544336"/>
                  <a:pt x="549656" y="6535180"/>
                  <a:pt x="531626" y="6535180"/>
                </a:cubicBezTo>
                <a:close/>
                <a:moveTo>
                  <a:pt x="450271" y="6534971"/>
                </a:moveTo>
                <a:cubicBezTo>
                  <a:pt x="439243" y="6534971"/>
                  <a:pt x="430175" y="6538996"/>
                  <a:pt x="423975" y="6546609"/>
                </a:cubicBezTo>
                <a:cubicBezTo>
                  <a:pt x="418514" y="6553387"/>
                  <a:pt x="415456" y="6562856"/>
                  <a:pt x="415456" y="6573284"/>
                </a:cubicBezTo>
                <a:cubicBezTo>
                  <a:pt x="415456" y="6590720"/>
                  <a:pt x="425430" y="6609387"/>
                  <a:pt x="453371" y="6609387"/>
                </a:cubicBezTo>
                <a:cubicBezTo>
                  <a:pt x="464042" y="6609387"/>
                  <a:pt x="474501" y="6606112"/>
                  <a:pt x="480469" y="6603192"/>
                </a:cubicBezTo>
                <a:lnTo>
                  <a:pt x="480469" y="6585715"/>
                </a:lnTo>
                <a:cubicBezTo>
                  <a:pt x="477179" y="6587529"/>
                  <a:pt x="466952" y="6592994"/>
                  <a:pt x="452992" y="6592743"/>
                </a:cubicBezTo>
                <a:lnTo>
                  <a:pt x="453013" y="6592785"/>
                </a:lnTo>
                <a:cubicBezTo>
                  <a:pt x="442785" y="6592597"/>
                  <a:pt x="437239" y="6587237"/>
                  <a:pt x="435531" y="6577643"/>
                </a:cubicBezTo>
                <a:lnTo>
                  <a:pt x="481650" y="6577643"/>
                </a:lnTo>
                <a:lnTo>
                  <a:pt x="481650" y="6576892"/>
                </a:lnTo>
                <a:cubicBezTo>
                  <a:pt x="481755" y="6570427"/>
                  <a:pt x="481650" y="6565046"/>
                  <a:pt x="481460" y="6562647"/>
                </a:cubicBezTo>
                <a:cubicBezTo>
                  <a:pt x="480722" y="6554555"/>
                  <a:pt x="477748" y="6547735"/>
                  <a:pt x="472856" y="6543022"/>
                </a:cubicBezTo>
                <a:cubicBezTo>
                  <a:pt x="467394" y="6537682"/>
                  <a:pt x="459782" y="6534971"/>
                  <a:pt x="450271" y="6534971"/>
                </a:cubicBezTo>
                <a:close/>
                <a:moveTo>
                  <a:pt x="574540" y="6521832"/>
                </a:moveTo>
                <a:lnTo>
                  <a:pt x="574540" y="6583504"/>
                </a:lnTo>
                <a:cubicBezTo>
                  <a:pt x="574540" y="6592014"/>
                  <a:pt x="576037" y="6597958"/>
                  <a:pt x="579243" y="6602150"/>
                </a:cubicBezTo>
                <a:cubicBezTo>
                  <a:pt x="582996" y="6607093"/>
                  <a:pt x="589111" y="6609512"/>
                  <a:pt x="597884" y="6609512"/>
                </a:cubicBezTo>
                <a:cubicBezTo>
                  <a:pt x="604969" y="6609512"/>
                  <a:pt x="611823" y="6607948"/>
                  <a:pt x="615766" y="6606739"/>
                </a:cubicBezTo>
                <a:lnTo>
                  <a:pt x="615766" y="6589699"/>
                </a:lnTo>
                <a:cubicBezTo>
                  <a:pt x="613320" y="6590345"/>
                  <a:pt x="605749" y="6591930"/>
                  <a:pt x="601384" y="6591930"/>
                </a:cubicBezTo>
                <a:cubicBezTo>
                  <a:pt x="598580" y="6591930"/>
                  <a:pt x="596640" y="6591346"/>
                  <a:pt x="595417" y="6590158"/>
                </a:cubicBezTo>
                <a:cubicBezTo>
                  <a:pt x="593666" y="6588427"/>
                  <a:pt x="593666" y="6585423"/>
                  <a:pt x="593666" y="6582545"/>
                </a:cubicBezTo>
                <a:lnTo>
                  <a:pt x="593666" y="6552512"/>
                </a:lnTo>
                <a:cubicBezTo>
                  <a:pt x="601195" y="6552512"/>
                  <a:pt x="610557" y="6553054"/>
                  <a:pt x="615766" y="6553596"/>
                </a:cubicBezTo>
                <a:lnTo>
                  <a:pt x="615766" y="6536890"/>
                </a:lnTo>
                <a:lnTo>
                  <a:pt x="593666" y="6536890"/>
                </a:lnTo>
                <a:lnTo>
                  <a:pt x="593666" y="6521832"/>
                </a:lnTo>
                <a:close/>
                <a:moveTo>
                  <a:pt x="384226" y="6521832"/>
                </a:moveTo>
                <a:lnTo>
                  <a:pt x="384226" y="6536890"/>
                </a:lnTo>
                <a:lnTo>
                  <a:pt x="374462" y="6536890"/>
                </a:lnTo>
                <a:cubicBezTo>
                  <a:pt x="345657" y="6536890"/>
                  <a:pt x="339647" y="6558206"/>
                  <a:pt x="339647" y="6573556"/>
                </a:cubicBezTo>
                <a:cubicBezTo>
                  <a:pt x="339647" y="6584798"/>
                  <a:pt x="343126" y="6594558"/>
                  <a:pt x="349326" y="6601003"/>
                </a:cubicBezTo>
                <a:cubicBezTo>
                  <a:pt x="354682" y="6606551"/>
                  <a:pt x="361852" y="6609471"/>
                  <a:pt x="370076" y="6609471"/>
                </a:cubicBezTo>
                <a:cubicBezTo>
                  <a:pt x="375685" y="6609471"/>
                  <a:pt x="380325" y="6608470"/>
                  <a:pt x="384205" y="6606447"/>
                </a:cubicBezTo>
                <a:lnTo>
                  <a:pt x="384331" y="6607948"/>
                </a:lnTo>
                <a:lnTo>
                  <a:pt x="403331" y="6607948"/>
                </a:lnTo>
                <a:lnTo>
                  <a:pt x="403331" y="6521832"/>
                </a:lnTo>
                <a:close/>
                <a:moveTo>
                  <a:pt x="0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DA7C072-18D1-9F03-1693-20B9DB9BF1DB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92577D-42F2-D46A-D190-F070B085D0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1851" y="427167"/>
            <a:ext cx="6999288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E4C073-FD91-5934-C5B7-8A5B1186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851" y="1036319"/>
            <a:ext cx="6999288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283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image top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D2CBE892-B300-C8F9-4CA8-03938BA05F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260032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1EF8C9-200E-B4B8-D238-7355838A1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34656"/>
            <a:ext cx="11233150" cy="422908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83CBC40-9184-006E-B990-B4C8A4A6B3AC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F04499-24F4-409B-0A15-199DD45C9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3500438"/>
            <a:ext cx="11233150" cy="2700336"/>
          </a:xfrm>
          <a:prstGeom prst="rect">
            <a:avLst/>
          </a:prstGeom>
        </p:spPr>
        <p:txBody>
          <a:bodyPr vert="horz" lIns="91440" tIns="45720" rIns="91440" bIns="45720" numCol="2" spcCol="43200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C507DC9-E7AA-6349-FE85-ECB6228A3FAB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89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chart half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CF896-B1F3-732F-58C7-02D27EEE66B4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DC85D9-F9EB-A33B-C9B6-602B3F6367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49098" y="1025187"/>
            <a:ext cx="4859806" cy="4807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EEB94C-1AC2-C4EE-F029-1D226D5739AF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A88BB-6DF6-8258-E355-D8E4B05EC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5378214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EDA6C4-945C-4DBD-F9EE-0FC34D94E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5378214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698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chart two thirds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CF896-B1F3-732F-58C7-02D27EEE66B4}"/>
              </a:ext>
            </a:extLst>
          </p:cNvPr>
          <p:cNvSpPr/>
          <p:nvPr userDrawn="1"/>
        </p:nvSpPr>
        <p:spPr>
          <a:xfrm>
            <a:off x="4224338" y="0"/>
            <a:ext cx="79676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DC85D9-F9EB-A33B-C9B6-602B3F6367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41850" y="1025187"/>
            <a:ext cx="6976993" cy="4807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EEB94C-1AC2-C4EE-F029-1D226D5739AF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F036EA-2BAD-8BFD-00BB-BA4BE81CC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3504444" cy="75336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EDC56D6-1135-0B56-4889-483EF16EE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579396" cy="4897438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24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chart half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0EAF1B-CF45-0214-9CEA-527C4DFC6BF6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6E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bg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DC85D9-F9EB-A33B-C9B6-602B3F6367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49098" y="1025187"/>
            <a:ext cx="4859806" cy="4807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EEB94C-1AC2-C4EE-F029-1D226D5739AF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D280-F9C5-3A87-6D5F-C8175FE01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27167"/>
            <a:ext cx="5468155" cy="452809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289A96-0A60-A6EF-22E2-7F4DE6236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36319"/>
            <a:ext cx="5468155" cy="516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898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chart two thirds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0961B-EC11-F8E6-1523-3B2AA8AE9B1D}"/>
              </a:ext>
            </a:extLst>
          </p:cNvPr>
          <p:cNvSpPr/>
          <p:nvPr userDrawn="1"/>
        </p:nvSpPr>
        <p:spPr>
          <a:xfrm>
            <a:off x="0" y="0"/>
            <a:ext cx="4224338" cy="6858000"/>
          </a:xfrm>
          <a:prstGeom prst="rect">
            <a:avLst/>
          </a:prstGeom>
          <a:solidFill>
            <a:srgbClr val="E6E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7A731A-D1DE-2A4B-9EF4-18035AEA8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579396" cy="489743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579395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SLIDE TITLE</a:t>
            </a: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DC85D9-F9EB-A33B-C9B6-602B3F6367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10539" y="1054505"/>
            <a:ext cx="6808304" cy="4748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9EEB94C-1AC2-C4EE-F029-1D226D5739AF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2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clouds in blue sky&#10;&#10;AI-generated content may be incorrect.">
            <a:extLst>
              <a:ext uri="{FF2B5EF4-FFF2-40B4-BE49-F238E27FC236}">
                <a16:creationId xmlns:a16="http://schemas.microsoft.com/office/drawing/2014/main" id="{39937304-2555-645E-215D-F4E5E56241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Picture 7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6372CBEB-8DDD-ECC8-140F-5252D1B899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30ECE14B-14CC-87C1-3DB3-BDDDF16CF242}"/>
              </a:ext>
            </a:extLst>
          </p:cNvPr>
          <p:cNvSpPr/>
          <p:nvPr userDrawn="1"/>
        </p:nvSpPr>
        <p:spPr>
          <a:xfrm>
            <a:off x="9737411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7704" y="2367171"/>
            <a:ext cx="6064529" cy="2123658"/>
          </a:xfrm>
        </p:spPr>
        <p:txBody>
          <a:bodyPr anchor="ctr">
            <a:spAutoFit/>
          </a:bodyPr>
          <a:lstStyle>
            <a:lvl1pPr algn="r"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69B3-40CC-6FEE-343E-5372E399D8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6396" y="4624388"/>
            <a:ext cx="6065837" cy="32861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3678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64D3A-6845-A701-78CF-D1A48BBB7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D991834-8856-911A-E6F0-BEC8354E90AE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1D12CD4-96EF-5D8C-3BAE-CF89793C277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594FD0C-561C-E66D-C16C-A6C0441123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1488" y="2216611"/>
            <a:ext cx="7039159" cy="189818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2000" b="1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97631E-BB4C-1635-FEBD-EAAAFFF62B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1488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colorful lines and circles&#10;&#10;Description automatically generated">
            <a:extLst>
              <a:ext uri="{FF2B5EF4-FFF2-40B4-BE49-F238E27FC236}">
                <a16:creationId xmlns:a16="http://schemas.microsoft.com/office/drawing/2014/main" id="{F9C1CFE5-0065-3A35-FF37-D9691C7DAB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CC4A12D-436A-9B1F-678C-FAC27D3BFF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442" y="2216611"/>
            <a:ext cx="7039159" cy="189818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2000" b="1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8ADC4C-634D-41A0-FE36-EAA9DA0F4B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442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D991834-8856-911A-E6F0-BEC8354E90AE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1D12CD4-96EF-5D8C-3BAE-CF89793C277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91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016168B4-9B17-3842-44A0-95BAEA6A2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ED763-6BAF-CB94-9724-B912BF3785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09C4C39-6E8F-28AE-1E26-AB26BD0F2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1488" y="2216611"/>
            <a:ext cx="7039159" cy="189818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2000" b="1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7BA96F0-AE3E-8BE7-71DE-BECC8FF6B3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1488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3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016168B4-9B17-3842-44A0-95BAEA6A2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pic>
        <p:nvPicPr>
          <p:cNvPr id="3" name="Picture 2" descr="A black background with colorful lines and circles&#10;&#10;Description automatically generated">
            <a:extLst>
              <a:ext uri="{FF2B5EF4-FFF2-40B4-BE49-F238E27FC236}">
                <a16:creationId xmlns:a16="http://schemas.microsoft.com/office/drawing/2014/main" id="{C209A638-953A-0860-BF3D-5A419602F3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E377319-AAEA-C143-F337-115F230336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442" y="2216611"/>
            <a:ext cx="7039159" cy="1898189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2000" b="1" i="0" spc="0" dirty="0">
                <a:latin typeface="Verdana" panose="020B0604030504040204" pitchFamily="34" charset="0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69CA8-4EC9-8FAC-FCAF-5A4F22F46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442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FC4B6-EAC0-AEB6-F14F-01A5A7053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09C4C39-6E8F-28AE-1E26-AB26BD0F2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1488" y="2216611"/>
            <a:ext cx="7039159" cy="189818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2000" b="1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7BA96F0-AE3E-8BE7-71DE-BECC8FF6B3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1488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56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colorful lines and circles&#10;&#10;Description automatically generated">
            <a:extLst>
              <a:ext uri="{FF2B5EF4-FFF2-40B4-BE49-F238E27FC236}">
                <a16:creationId xmlns:a16="http://schemas.microsoft.com/office/drawing/2014/main" id="{C209A638-953A-0860-BF3D-5A419602F3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E377319-AAEA-C143-F337-115F230336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442" y="2216611"/>
            <a:ext cx="7039159" cy="1898189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2000" b="1" i="0" spc="0" dirty="0">
                <a:latin typeface="Verdana" panose="020B0604030504040204" pitchFamily="34" charset="0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69CA8-4EC9-8FAC-FCAF-5A4F22F46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442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R - Full 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D9F5D79-2631-63A0-1949-7BDAB5B0E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DE1A722-A5C5-2744-9979-ED469333F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1488" y="2216611"/>
            <a:ext cx="7039159" cy="189818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2000" b="1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8AC4E55-1A99-89A8-E122-94149672FC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1488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 - Full 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F0FEE41-2411-92E6-DCF8-D5C55D3CEB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E377319-AAEA-C143-F337-115F230336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442" y="2216611"/>
            <a:ext cx="7039159" cy="1898189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2000" b="1" i="0" spc="0" dirty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>
              <a:spcBef>
                <a:spcPts val="600"/>
              </a:spcBef>
            </a:pPr>
            <a:r>
              <a:rPr lang="en-GB"/>
              <a:t>INSERT QUOTE HERE: LOREM IPSUM DOLOR SIT AMET, CONSECTETUR ADIPISCING ELIT, SED DO EIUSMOD TEMPOR INCIDIDUNT UT LABORE ET DOLORE MAGNA ALIQUA. UT ENIM AD MINIM VENIAM.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69CA8-4EC9-8FAC-FCAF-5A4F22F46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442" y="4183635"/>
            <a:ext cx="7039159" cy="441528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1400" b="0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NAME SURNAME, JOB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93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C - Full 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612FF0-1D16-277C-95A0-318733AB8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32960D-33A5-0D1A-70A5-86BA4ECBB32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E4AE07-71F0-9CCA-C019-2DFC0A4C5D57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DE1A722-A5C5-2744-9979-ED469333F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4541" y="2526189"/>
            <a:ext cx="7322918" cy="180562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800" b="1" i="0" spc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GB"/>
              <a:t>INSERT STATEMENT HERE: LOREM IPSUM DOLOR SIT AMET, CONSECTETUR ADIPISCING ELIT SED DO EIUSMOD TEMPOR INCIDIDUNT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3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 content holder L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7B339-140E-3D3C-29C5-E418F96DDE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273526-C5F1-3B1A-9293-BB31006F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619143"/>
            <a:ext cx="7416799" cy="441152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76AC76-643C-BA16-7518-533B29C5E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129741"/>
            <a:ext cx="7416799" cy="3109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31275D-F0C8-6A56-010E-571ABAB836B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08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 - Full bleed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DD3914C-A22D-C9F0-0F30-3C2E6EE89A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32160 w 12192000"/>
              <a:gd name="connsiteY0" fmla="*/ 6247061 h 6858000"/>
              <a:gd name="connsiteX1" fmla="*/ 1332160 w 12192000"/>
              <a:gd name="connsiteY1" fmla="*/ 6302431 h 6858000"/>
              <a:gd name="connsiteX2" fmla="*/ 1316443 w 12192000"/>
              <a:gd name="connsiteY2" fmla="*/ 6306948 h 6858000"/>
              <a:gd name="connsiteX3" fmla="*/ 1301227 w 12192000"/>
              <a:gd name="connsiteY3" fmla="*/ 6301762 h 6858000"/>
              <a:gd name="connsiteX4" fmla="*/ 1293870 w 12192000"/>
              <a:gd name="connsiteY4" fmla="*/ 6278008 h 6858000"/>
              <a:gd name="connsiteX5" fmla="*/ 1316944 w 12192000"/>
              <a:gd name="connsiteY5" fmla="*/ 6247897 h 6858000"/>
              <a:gd name="connsiteX6" fmla="*/ 1332160 w 12192000"/>
              <a:gd name="connsiteY6" fmla="*/ 6247061 h 6858000"/>
              <a:gd name="connsiteX7" fmla="*/ 1427967 w 12192000"/>
              <a:gd name="connsiteY7" fmla="*/ 6246057 h 6858000"/>
              <a:gd name="connsiteX8" fmla="*/ 1446192 w 12192000"/>
              <a:gd name="connsiteY8" fmla="*/ 6262451 h 6858000"/>
              <a:gd name="connsiteX9" fmla="*/ 1407234 w 12192000"/>
              <a:gd name="connsiteY9" fmla="*/ 6262451 h 6858000"/>
              <a:gd name="connsiteX10" fmla="*/ 1427967 w 12192000"/>
              <a:gd name="connsiteY10" fmla="*/ 6246057 h 6858000"/>
              <a:gd name="connsiteX11" fmla="*/ 1791801 w 12192000"/>
              <a:gd name="connsiteY11" fmla="*/ 6225147 h 6858000"/>
              <a:gd name="connsiteX12" fmla="*/ 1791801 w 12192000"/>
              <a:gd name="connsiteY12" fmla="*/ 6291056 h 6858000"/>
              <a:gd name="connsiteX13" fmla="*/ 1830592 w 12192000"/>
              <a:gd name="connsiteY13" fmla="*/ 6332040 h 6858000"/>
              <a:gd name="connsiteX14" fmla="*/ 1853331 w 12192000"/>
              <a:gd name="connsiteY14" fmla="*/ 6327356 h 6858000"/>
              <a:gd name="connsiteX15" fmla="*/ 1853498 w 12192000"/>
              <a:gd name="connsiteY15" fmla="*/ 6329698 h 6858000"/>
              <a:gd name="connsiteX16" fmla="*/ 1880920 w 12192000"/>
              <a:gd name="connsiteY16" fmla="*/ 6329698 h 6858000"/>
              <a:gd name="connsiteX17" fmla="*/ 1880920 w 12192000"/>
              <a:gd name="connsiteY17" fmla="*/ 6225314 h 6858000"/>
              <a:gd name="connsiteX18" fmla="*/ 1853164 w 12192000"/>
              <a:gd name="connsiteY18" fmla="*/ 6225314 h 6858000"/>
              <a:gd name="connsiteX19" fmla="*/ 1853164 w 12192000"/>
              <a:gd name="connsiteY19" fmla="*/ 6303435 h 6858000"/>
              <a:gd name="connsiteX20" fmla="*/ 1830424 w 12192000"/>
              <a:gd name="connsiteY20" fmla="*/ 6306948 h 6858000"/>
              <a:gd name="connsiteX21" fmla="*/ 1819389 w 12192000"/>
              <a:gd name="connsiteY21" fmla="*/ 6287041 h 6858000"/>
              <a:gd name="connsiteX22" fmla="*/ 1819557 w 12192000"/>
              <a:gd name="connsiteY22" fmla="*/ 6225147 h 6858000"/>
              <a:gd name="connsiteX23" fmla="*/ 1731440 w 12192000"/>
              <a:gd name="connsiteY23" fmla="*/ 6222805 h 6858000"/>
              <a:gd name="connsiteX24" fmla="*/ 1701511 w 12192000"/>
              <a:gd name="connsiteY24" fmla="*/ 6231838 h 6858000"/>
              <a:gd name="connsiteX25" fmla="*/ 1688469 w 12192000"/>
              <a:gd name="connsiteY25" fmla="*/ 6256763 h 6858000"/>
              <a:gd name="connsiteX26" fmla="*/ 1723582 w 12192000"/>
              <a:gd name="connsiteY26" fmla="*/ 6289216 h 6858000"/>
              <a:gd name="connsiteX27" fmla="*/ 1739633 w 12192000"/>
              <a:gd name="connsiteY27" fmla="*/ 6293063 h 6858000"/>
              <a:gd name="connsiteX28" fmla="*/ 1744817 w 12192000"/>
              <a:gd name="connsiteY28" fmla="*/ 6298918 h 6858000"/>
              <a:gd name="connsiteX29" fmla="*/ 1740637 w 12192000"/>
              <a:gd name="connsiteY29" fmla="*/ 6304606 h 6858000"/>
              <a:gd name="connsiteX30" fmla="*/ 1723415 w 12192000"/>
              <a:gd name="connsiteY30" fmla="*/ 6305777 h 6858000"/>
              <a:gd name="connsiteX31" fmla="*/ 1690476 w 12192000"/>
              <a:gd name="connsiteY31" fmla="*/ 6296911 h 6858000"/>
              <a:gd name="connsiteX32" fmla="*/ 1690476 w 12192000"/>
              <a:gd name="connsiteY32" fmla="*/ 6322840 h 6858000"/>
              <a:gd name="connsiteX33" fmla="*/ 1728096 w 12192000"/>
              <a:gd name="connsiteY33" fmla="*/ 6331873 h 6858000"/>
              <a:gd name="connsiteX34" fmla="*/ 1772907 w 12192000"/>
              <a:gd name="connsiteY34" fmla="*/ 6302264 h 6858000"/>
              <a:gd name="connsiteX35" fmla="*/ 1768225 w 12192000"/>
              <a:gd name="connsiteY35" fmla="*/ 6279012 h 6858000"/>
              <a:gd name="connsiteX36" fmla="*/ 1738630 w 12192000"/>
              <a:gd name="connsiteY36" fmla="*/ 6264625 h 6858000"/>
              <a:gd name="connsiteX37" fmla="*/ 1720071 w 12192000"/>
              <a:gd name="connsiteY37" fmla="*/ 6259607 h 6858000"/>
              <a:gd name="connsiteX38" fmla="*/ 1716726 w 12192000"/>
              <a:gd name="connsiteY38" fmla="*/ 6254923 h 6858000"/>
              <a:gd name="connsiteX39" fmla="*/ 1719736 w 12192000"/>
              <a:gd name="connsiteY39" fmla="*/ 6250406 h 6858000"/>
              <a:gd name="connsiteX40" fmla="*/ 1742309 w 12192000"/>
              <a:gd name="connsiteY40" fmla="*/ 6249068 h 6858000"/>
              <a:gd name="connsiteX41" fmla="*/ 1768559 w 12192000"/>
              <a:gd name="connsiteY41" fmla="*/ 6256763 h 6858000"/>
              <a:gd name="connsiteX42" fmla="*/ 1768559 w 12192000"/>
              <a:gd name="connsiteY42" fmla="*/ 6231503 h 6858000"/>
              <a:gd name="connsiteX43" fmla="*/ 1731440 w 12192000"/>
              <a:gd name="connsiteY43" fmla="*/ 6222805 h 6858000"/>
              <a:gd name="connsiteX44" fmla="*/ 1546347 w 12192000"/>
              <a:gd name="connsiteY44" fmla="*/ 6222805 h 6858000"/>
              <a:gd name="connsiteX45" fmla="*/ 1523607 w 12192000"/>
              <a:gd name="connsiteY45" fmla="*/ 6227489 h 6858000"/>
              <a:gd name="connsiteX46" fmla="*/ 1523440 w 12192000"/>
              <a:gd name="connsiteY46" fmla="*/ 6225147 h 6858000"/>
              <a:gd name="connsiteX47" fmla="*/ 1495852 w 12192000"/>
              <a:gd name="connsiteY47" fmla="*/ 6225147 h 6858000"/>
              <a:gd name="connsiteX48" fmla="*/ 1495684 w 12192000"/>
              <a:gd name="connsiteY48" fmla="*/ 6329531 h 6858000"/>
              <a:gd name="connsiteX49" fmla="*/ 1523440 w 12192000"/>
              <a:gd name="connsiteY49" fmla="*/ 6329531 h 6858000"/>
              <a:gd name="connsiteX50" fmla="*/ 1523440 w 12192000"/>
              <a:gd name="connsiteY50" fmla="*/ 6251410 h 6858000"/>
              <a:gd name="connsiteX51" fmla="*/ 1546179 w 12192000"/>
              <a:gd name="connsiteY51" fmla="*/ 6247897 h 6858000"/>
              <a:gd name="connsiteX52" fmla="*/ 1557215 w 12192000"/>
              <a:gd name="connsiteY52" fmla="*/ 6267804 h 6858000"/>
              <a:gd name="connsiteX53" fmla="*/ 1557382 w 12192000"/>
              <a:gd name="connsiteY53" fmla="*/ 6329698 h 6858000"/>
              <a:gd name="connsiteX54" fmla="*/ 1585138 w 12192000"/>
              <a:gd name="connsiteY54" fmla="*/ 6329698 h 6858000"/>
              <a:gd name="connsiteX55" fmla="*/ 1585138 w 12192000"/>
              <a:gd name="connsiteY55" fmla="*/ 6263789 h 6858000"/>
              <a:gd name="connsiteX56" fmla="*/ 1546347 w 12192000"/>
              <a:gd name="connsiteY56" fmla="*/ 6222805 h 6858000"/>
              <a:gd name="connsiteX57" fmla="*/ 1428134 w 12192000"/>
              <a:gd name="connsiteY57" fmla="*/ 6222470 h 6858000"/>
              <a:gd name="connsiteX58" fmla="*/ 1390012 w 12192000"/>
              <a:gd name="connsiteY58" fmla="*/ 6239533 h 6858000"/>
              <a:gd name="connsiteX59" fmla="*/ 1377639 w 12192000"/>
              <a:gd name="connsiteY59" fmla="*/ 6278677 h 6858000"/>
              <a:gd name="connsiteX60" fmla="*/ 1432648 w 12192000"/>
              <a:gd name="connsiteY60" fmla="*/ 6331706 h 6858000"/>
              <a:gd name="connsiteX61" fmla="*/ 1471941 w 12192000"/>
              <a:gd name="connsiteY61" fmla="*/ 6322672 h 6858000"/>
              <a:gd name="connsiteX62" fmla="*/ 1471941 w 12192000"/>
              <a:gd name="connsiteY62" fmla="*/ 6297078 h 6858000"/>
              <a:gd name="connsiteX63" fmla="*/ 1431980 w 12192000"/>
              <a:gd name="connsiteY63" fmla="*/ 6307115 h 6858000"/>
              <a:gd name="connsiteX64" fmla="*/ 1406733 w 12192000"/>
              <a:gd name="connsiteY64" fmla="*/ 6284866 h 6858000"/>
              <a:gd name="connsiteX65" fmla="*/ 1473613 w 12192000"/>
              <a:gd name="connsiteY65" fmla="*/ 6284866 h 6858000"/>
              <a:gd name="connsiteX66" fmla="*/ 1473613 w 12192000"/>
              <a:gd name="connsiteY66" fmla="*/ 6283863 h 6858000"/>
              <a:gd name="connsiteX67" fmla="*/ 1473279 w 12192000"/>
              <a:gd name="connsiteY67" fmla="*/ 6262952 h 6858000"/>
              <a:gd name="connsiteX68" fmla="*/ 1460906 w 12192000"/>
              <a:gd name="connsiteY68" fmla="*/ 6234180 h 6858000"/>
              <a:gd name="connsiteX69" fmla="*/ 1428134 w 12192000"/>
              <a:gd name="connsiteY69" fmla="*/ 6222470 h 6858000"/>
              <a:gd name="connsiteX70" fmla="*/ 1608379 w 12192000"/>
              <a:gd name="connsiteY70" fmla="*/ 6203065 h 6858000"/>
              <a:gd name="connsiteX71" fmla="*/ 1608379 w 12192000"/>
              <a:gd name="connsiteY71" fmla="*/ 6293398 h 6858000"/>
              <a:gd name="connsiteX72" fmla="*/ 1615235 w 12192000"/>
              <a:gd name="connsiteY72" fmla="*/ 6320832 h 6858000"/>
              <a:gd name="connsiteX73" fmla="*/ 1642321 w 12192000"/>
              <a:gd name="connsiteY73" fmla="*/ 6331706 h 6858000"/>
              <a:gd name="connsiteX74" fmla="*/ 1668238 w 12192000"/>
              <a:gd name="connsiteY74" fmla="*/ 6327691 h 6858000"/>
              <a:gd name="connsiteX75" fmla="*/ 1668238 w 12192000"/>
              <a:gd name="connsiteY75" fmla="*/ 6302599 h 6858000"/>
              <a:gd name="connsiteX76" fmla="*/ 1647337 w 12192000"/>
              <a:gd name="connsiteY76" fmla="*/ 6305777 h 6858000"/>
              <a:gd name="connsiteX77" fmla="*/ 1638643 w 12192000"/>
              <a:gd name="connsiteY77" fmla="*/ 6303268 h 6858000"/>
              <a:gd name="connsiteX78" fmla="*/ 1636135 w 12192000"/>
              <a:gd name="connsiteY78" fmla="*/ 6292060 h 6858000"/>
              <a:gd name="connsiteX79" fmla="*/ 1636135 w 12192000"/>
              <a:gd name="connsiteY79" fmla="*/ 6248064 h 6858000"/>
              <a:gd name="connsiteX80" fmla="*/ 1668238 w 12192000"/>
              <a:gd name="connsiteY80" fmla="*/ 6249737 h 6858000"/>
              <a:gd name="connsiteX81" fmla="*/ 1668238 w 12192000"/>
              <a:gd name="connsiteY81" fmla="*/ 6225147 h 6858000"/>
              <a:gd name="connsiteX82" fmla="*/ 1636135 w 12192000"/>
              <a:gd name="connsiteY82" fmla="*/ 6225147 h 6858000"/>
              <a:gd name="connsiteX83" fmla="*/ 1636135 w 12192000"/>
              <a:gd name="connsiteY83" fmla="*/ 6203065 h 6858000"/>
              <a:gd name="connsiteX84" fmla="*/ 1360250 w 12192000"/>
              <a:gd name="connsiteY84" fmla="*/ 6202731 h 6858000"/>
              <a:gd name="connsiteX85" fmla="*/ 1332327 w 12192000"/>
              <a:gd name="connsiteY85" fmla="*/ 6202898 h 6858000"/>
              <a:gd name="connsiteX86" fmla="*/ 1332327 w 12192000"/>
              <a:gd name="connsiteY86" fmla="*/ 6224979 h 6858000"/>
              <a:gd name="connsiteX87" fmla="*/ 1318115 w 12192000"/>
              <a:gd name="connsiteY87" fmla="*/ 6224979 h 6858000"/>
              <a:gd name="connsiteX88" fmla="*/ 1267619 w 12192000"/>
              <a:gd name="connsiteY88" fmla="*/ 6278677 h 6858000"/>
              <a:gd name="connsiteX89" fmla="*/ 1281665 w 12192000"/>
              <a:gd name="connsiteY89" fmla="*/ 6318992 h 6858000"/>
              <a:gd name="connsiteX90" fmla="*/ 1311761 w 12192000"/>
              <a:gd name="connsiteY90" fmla="*/ 6331371 h 6858000"/>
              <a:gd name="connsiteX91" fmla="*/ 1332327 w 12192000"/>
              <a:gd name="connsiteY91" fmla="*/ 6326854 h 6858000"/>
              <a:gd name="connsiteX92" fmla="*/ 1332494 w 12192000"/>
              <a:gd name="connsiteY92" fmla="*/ 6329197 h 6858000"/>
              <a:gd name="connsiteX93" fmla="*/ 1360083 w 12192000"/>
              <a:gd name="connsiteY93" fmla="*/ 6329197 h 6858000"/>
              <a:gd name="connsiteX94" fmla="*/ 623889 w 12192000"/>
              <a:gd name="connsiteY94" fmla="*/ 5991118 h 6858000"/>
              <a:gd name="connsiteX95" fmla="*/ 623889 w 12192000"/>
              <a:gd name="connsiteY95" fmla="*/ 6120093 h 6858000"/>
              <a:gd name="connsiteX96" fmla="*/ 2525487 w 12192000"/>
              <a:gd name="connsiteY96" fmla="*/ 6120093 h 6858000"/>
              <a:gd name="connsiteX97" fmla="*/ 2525487 w 12192000"/>
              <a:gd name="connsiteY97" fmla="*/ 5991118 h 6858000"/>
              <a:gd name="connsiteX98" fmla="*/ 2203120 w 12192000"/>
              <a:gd name="connsiteY98" fmla="*/ 5812293 h 6858000"/>
              <a:gd name="connsiteX99" fmla="*/ 2214991 w 12192000"/>
              <a:gd name="connsiteY99" fmla="*/ 5846251 h 6858000"/>
              <a:gd name="connsiteX100" fmla="*/ 2191248 w 12192000"/>
              <a:gd name="connsiteY100" fmla="*/ 5846251 h 6858000"/>
              <a:gd name="connsiteX101" fmla="*/ 1231002 w 12192000"/>
              <a:gd name="connsiteY101" fmla="*/ 5812293 h 6858000"/>
              <a:gd name="connsiteX102" fmla="*/ 1242873 w 12192000"/>
              <a:gd name="connsiteY102" fmla="*/ 5846251 h 6858000"/>
              <a:gd name="connsiteX103" fmla="*/ 1219130 w 12192000"/>
              <a:gd name="connsiteY103" fmla="*/ 5846251 h 6858000"/>
              <a:gd name="connsiteX104" fmla="*/ 2097448 w 12192000"/>
              <a:gd name="connsiteY104" fmla="*/ 5804096 h 6858000"/>
              <a:gd name="connsiteX105" fmla="*/ 2122695 w 12192000"/>
              <a:gd name="connsiteY105" fmla="*/ 5804096 h 6858000"/>
              <a:gd name="connsiteX106" fmla="*/ 2133396 w 12192000"/>
              <a:gd name="connsiteY106" fmla="*/ 5817144 h 6858000"/>
              <a:gd name="connsiteX107" fmla="*/ 2122695 w 12192000"/>
              <a:gd name="connsiteY107" fmla="*/ 5830359 h 6858000"/>
              <a:gd name="connsiteX108" fmla="*/ 2097448 w 12192000"/>
              <a:gd name="connsiteY108" fmla="*/ 5830359 h 6858000"/>
              <a:gd name="connsiteX109" fmla="*/ 1799659 w 12192000"/>
              <a:gd name="connsiteY109" fmla="*/ 5802925 h 6858000"/>
              <a:gd name="connsiteX110" fmla="*/ 1827749 w 12192000"/>
              <a:gd name="connsiteY110" fmla="*/ 5834542 h 6858000"/>
              <a:gd name="connsiteX111" fmla="*/ 1799659 w 12192000"/>
              <a:gd name="connsiteY111" fmla="*/ 5866158 h 6858000"/>
              <a:gd name="connsiteX112" fmla="*/ 1771569 w 12192000"/>
              <a:gd name="connsiteY112" fmla="*/ 5834542 h 6858000"/>
              <a:gd name="connsiteX113" fmla="*/ 1799659 w 12192000"/>
              <a:gd name="connsiteY113" fmla="*/ 5802925 h 6858000"/>
              <a:gd name="connsiteX114" fmla="*/ 1034205 w 12192000"/>
              <a:gd name="connsiteY114" fmla="*/ 5802925 h 6858000"/>
              <a:gd name="connsiteX115" fmla="*/ 1062295 w 12192000"/>
              <a:gd name="connsiteY115" fmla="*/ 5834542 h 6858000"/>
              <a:gd name="connsiteX116" fmla="*/ 1034205 w 12192000"/>
              <a:gd name="connsiteY116" fmla="*/ 5866158 h 6858000"/>
              <a:gd name="connsiteX117" fmla="*/ 1006115 w 12192000"/>
              <a:gd name="connsiteY117" fmla="*/ 5834542 h 6858000"/>
              <a:gd name="connsiteX118" fmla="*/ 1034205 w 12192000"/>
              <a:gd name="connsiteY118" fmla="*/ 5802925 h 6858000"/>
              <a:gd name="connsiteX119" fmla="*/ 2355776 w 12192000"/>
              <a:gd name="connsiteY119" fmla="*/ 5782349 h 6858000"/>
              <a:gd name="connsiteX120" fmla="*/ 2355776 w 12192000"/>
              <a:gd name="connsiteY120" fmla="*/ 5803929 h 6858000"/>
              <a:gd name="connsiteX121" fmla="*/ 2385371 w 12192000"/>
              <a:gd name="connsiteY121" fmla="*/ 5803929 h 6858000"/>
              <a:gd name="connsiteX122" fmla="*/ 2385371 w 12192000"/>
              <a:gd name="connsiteY122" fmla="*/ 5886566 h 6858000"/>
              <a:gd name="connsiteX123" fmla="*/ 2411622 w 12192000"/>
              <a:gd name="connsiteY123" fmla="*/ 5886566 h 6858000"/>
              <a:gd name="connsiteX124" fmla="*/ 2411622 w 12192000"/>
              <a:gd name="connsiteY124" fmla="*/ 5803929 h 6858000"/>
              <a:gd name="connsiteX125" fmla="*/ 2441050 w 12192000"/>
              <a:gd name="connsiteY125" fmla="*/ 5803929 h 6858000"/>
              <a:gd name="connsiteX126" fmla="*/ 2441050 w 12192000"/>
              <a:gd name="connsiteY126" fmla="*/ 5782349 h 6858000"/>
              <a:gd name="connsiteX127" fmla="*/ 2189911 w 12192000"/>
              <a:gd name="connsiteY127" fmla="*/ 5782349 h 6858000"/>
              <a:gd name="connsiteX128" fmla="*/ 2149281 w 12192000"/>
              <a:gd name="connsiteY128" fmla="*/ 5886566 h 6858000"/>
              <a:gd name="connsiteX129" fmla="*/ 2177705 w 12192000"/>
              <a:gd name="connsiteY129" fmla="*/ 5886566 h 6858000"/>
              <a:gd name="connsiteX130" fmla="*/ 2184226 w 12192000"/>
              <a:gd name="connsiteY130" fmla="*/ 5867663 h 6858000"/>
              <a:gd name="connsiteX131" fmla="*/ 2222348 w 12192000"/>
              <a:gd name="connsiteY131" fmla="*/ 5867663 h 6858000"/>
              <a:gd name="connsiteX132" fmla="*/ 2228869 w 12192000"/>
              <a:gd name="connsiteY132" fmla="*/ 5886566 h 6858000"/>
              <a:gd name="connsiteX133" fmla="*/ 2257294 w 12192000"/>
              <a:gd name="connsiteY133" fmla="*/ 5886566 h 6858000"/>
              <a:gd name="connsiteX134" fmla="*/ 2216663 w 12192000"/>
              <a:gd name="connsiteY134" fmla="*/ 5782349 h 6858000"/>
              <a:gd name="connsiteX135" fmla="*/ 1940110 w 12192000"/>
              <a:gd name="connsiteY135" fmla="*/ 5782349 h 6858000"/>
              <a:gd name="connsiteX136" fmla="*/ 1940110 w 12192000"/>
              <a:gd name="connsiteY136" fmla="*/ 5886566 h 6858000"/>
              <a:gd name="connsiteX137" fmla="*/ 1965357 w 12192000"/>
              <a:gd name="connsiteY137" fmla="*/ 5886566 h 6858000"/>
              <a:gd name="connsiteX138" fmla="*/ 1965357 w 12192000"/>
              <a:gd name="connsiteY138" fmla="*/ 5827348 h 6858000"/>
              <a:gd name="connsiteX139" fmla="*/ 1986926 w 12192000"/>
              <a:gd name="connsiteY139" fmla="*/ 5860805 h 6858000"/>
              <a:gd name="connsiteX140" fmla="*/ 2007994 w 12192000"/>
              <a:gd name="connsiteY140" fmla="*/ 5860805 h 6858000"/>
              <a:gd name="connsiteX141" fmla="*/ 2029563 w 12192000"/>
              <a:gd name="connsiteY141" fmla="*/ 5827348 h 6858000"/>
              <a:gd name="connsiteX142" fmla="*/ 2029563 w 12192000"/>
              <a:gd name="connsiteY142" fmla="*/ 5886566 h 6858000"/>
              <a:gd name="connsiteX143" fmla="*/ 2054811 w 12192000"/>
              <a:gd name="connsiteY143" fmla="*/ 5886566 h 6858000"/>
              <a:gd name="connsiteX144" fmla="*/ 2055145 w 12192000"/>
              <a:gd name="connsiteY144" fmla="*/ 5782349 h 6858000"/>
              <a:gd name="connsiteX145" fmla="*/ 2031569 w 12192000"/>
              <a:gd name="connsiteY145" fmla="*/ 5782349 h 6858000"/>
              <a:gd name="connsiteX146" fmla="*/ 1997627 w 12192000"/>
              <a:gd name="connsiteY146" fmla="*/ 5836549 h 6858000"/>
              <a:gd name="connsiteX147" fmla="*/ 1963685 w 12192000"/>
              <a:gd name="connsiteY147" fmla="*/ 5782349 h 6858000"/>
              <a:gd name="connsiteX148" fmla="*/ 1897807 w 12192000"/>
              <a:gd name="connsiteY148" fmla="*/ 5782349 h 6858000"/>
              <a:gd name="connsiteX149" fmla="*/ 1897807 w 12192000"/>
              <a:gd name="connsiteY149" fmla="*/ 5886566 h 6858000"/>
              <a:gd name="connsiteX150" fmla="*/ 1924058 w 12192000"/>
              <a:gd name="connsiteY150" fmla="*/ 5886566 h 6858000"/>
              <a:gd name="connsiteX151" fmla="*/ 1924058 w 12192000"/>
              <a:gd name="connsiteY151" fmla="*/ 5782349 h 6858000"/>
              <a:gd name="connsiteX152" fmla="*/ 1658206 w 12192000"/>
              <a:gd name="connsiteY152" fmla="*/ 5782349 h 6858000"/>
              <a:gd name="connsiteX153" fmla="*/ 1658206 w 12192000"/>
              <a:gd name="connsiteY153" fmla="*/ 5803929 h 6858000"/>
              <a:gd name="connsiteX154" fmla="*/ 1687801 w 12192000"/>
              <a:gd name="connsiteY154" fmla="*/ 5803929 h 6858000"/>
              <a:gd name="connsiteX155" fmla="*/ 1687801 w 12192000"/>
              <a:gd name="connsiteY155" fmla="*/ 5886566 h 6858000"/>
              <a:gd name="connsiteX156" fmla="*/ 1714051 w 12192000"/>
              <a:gd name="connsiteY156" fmla="*/ 5886566 h 6858000"/>
              <a:gd name="connsiteX157" fmla="*/ 1714051 w 12192000"/>
              <a:gd name="connsiteY157" fmla="*/ 5803929 h 6858000"/>
              <a:gd name="connsiteX158" fmla="*/ 1743479 w 12192000"/>
              <a:gd name="connsiteY158" fmla="*/ 5803929 h 6858000"/>
              <a:gd name="connsiteX159" fmla="*/ 1743479 w 12192000"/>
              <a:gd name="connsiteY159" fmla="*/ 5782349 h 6858000"/>
              <a:gd name="connsiteX160" fmla="*/ 1408906 w 12192000"/>
              <a:gd name="connsiteY160" fmla="*/ 5782349 h 6858000"/>
              <a:gd name="connsiteX161" fmla="*/ 1408906 w 12192000"/>
              <a:gd name="connsiteY161" fmla="*/ 5886566 h 6858000"/>
              <a:gd name="connsiteX162" fmla="*/ 1434154 w 12192000"/>
              <a:gd name="connsiteY162" fmla="*/ 5886566 h 6858000"/>
              <a:gd name="connsiteX163" fmla="*/ 1434154 w 12192000"/>
              <a:gd name="connsiteY163" fmla="*/ 5823501 h 6858000"/>
              <a:gd name="connsiteX164" fmla="*/ 1479466 w 12192000"/>
              <a:gd name="connsiteY164" fmla="*/ 5886566 h 6858000"/>
              <a:gd name="connsiteX165" fmla="*/ 1503041 w 12192000"/>
              <a:gd name="connsiteY165" fmla="*/ 5886566 h 6858000"/>
              <a:gd name="connsiteX166" fmla="*/ 1503041 w 12192000"/>
              <a:gd name="connsiteY166" fmla="*/ 5782349 h 6858000"/>
              <a:gd name="connsiteX167" fmla="*/ 1477794 w 12192000"/>
              <a:gd name="connsiteY167" fmla="*/ 5782349 h 6858000"/>
              <a:gd name="connsiteX168" fmla="*/ 1477794 w 12192000"/>
              <a:gd name="connsiteY168" fmla="*/ 5846251 h 6858000"/>
              <a:gd name="connsiteX169" fmla="*/ 1432481 w 12192000"/>
              <a:gd name="connsiteY169" fmla="*/ 5782349 h 6858000"/>
              <a:gd name="connsiteX170" fmla="*/ 1364932 w 12192000"/>
              <a:gd name="connsiteY170" fmla="*/ 5782349 h 6858000"/>
              <a:gd name="connsiteX171" fmla="*/ 1364932 w 12192000"/>
              <a:gd name="connsiteY171" fmla="*/ 5886566 h 6858000"/>
              <a:gd name="connsiteX172" fmla="*/ 1391182 w 12192000"/>
              <a:gd name="connsiteY172" fmla="*/ 5886566 h 6858000"/>
              <a:gd name="connsiteX173" fmla="*/ 1391182 w 12192000"/>
              <a:gd name="connsiteY173" fmla="*/ 5782349 h 6858000"/>
              <a:gd name="connsiteX174" fmla="*/ 1269961 w 12192000"/>
              <a:gd name="connsiteY174" fmla="*/ 5782349 h 6858000"/>
              <a:gd name="connsiteX175" fmla="*/ 1269961 w 12192000"/>
              <a:gd name="connsiteY175" fmla="*/ 5803929 h 6858000"/>
              <a:gd name="connsiteX176" fmla="*/ 1299388 w 12192000"/>
              <a:gd name="connsiteY176" fmla="*/ 5803929 h 6858000"/>
              <a:gd name="connsiteX177" fmla="*/ 1299388 w 12192000"/>
              <a:gd name="connsiteY177" fmla="*/ 5886566 h 6858000"/>
              <a:gd name="connsiteX178" fmla="*/ 1325639 w 12192000"/>
              <a:gd name="connsiteY178" fmla="*/ 5886566 h 6858000"/>
              <a:gd name="connsiteX179" fmla="*/ 1325639 w 12192000"/>
              <a:gd name="connsiteY179" fmla="*/ 5803929 h 6858000"/>
              <a:gd name="connsiteX180" fmla="*/ 1355234 w 12192000"/>
              <a:gd name="connsiteY180" fmla="*/ 5803929 h 6858000"/>
              <a:gd name="connsiteX181" fmla="*/ 1355234 w 12192000"/>
              <a:gd name="connsiteY181" fmla="*/ 5782349 h 6858000"/>
              <a:gd name="connsiteX182" fmla="*/ 1217626 w 12192000"/>
              <a:gd name="connsiteY182" fmla="*/ 5782349 h 6858000"/>
              <a:gd name="connsiteX183" fmla="*/ 1176996 w 12192000"/>
              <a:gd name="connsiteY183" fmla="*/ 5886566 h 6858000"/>
              <a:gd name="connsiteX184" fmla="*/ 1205420 w 12192000"/>
              <a:gd name="connsiteY184" fmla="*/ 5886566 h 6858000"/>
              <a:gd name="connsiteX185" fmla="*/ 1211942 w 12192000"/>
              <a:gd name="connsiteY185" fmla="*/ 5867663 h 6858000"/>
              <a:gd name="connsiteX186" fmla="*/ 1250063 w 12192000"/>
              <a:gd name="connsiteY186" fmla="*/ 5867663 h 6858000"/>
              <a:gd name="connsiteX187" fmla="*/ 1256584 w 12192000"/>
              <a:gd name="connsiteY187" fmla="*/ 5886566 h 6858000"/>
              <a:gd name="connsiteX188" fmla="*/ 1285009 w 12192000"/>
              <a:gd name="connsiteY188" fmla="*/ 5886566 h 6858000"/>
              <a:gd name="connsiteX189" fmla="*/ 1244378 w 12192000"/>
              <a:gd name="connsiteY189" fmla="*/ 5782349 h 6858000"/>
              <a:gd name="connsiteX190" fmla="*/ 1088880 w 12192000"/>
              <a:gd name="connsiteY190" fmla="*/ 5782349 h 6858000"/>
              <a:gd name="connsiteX191" fmla="*/ 1125163 w 12192000"/>
              <a:gd name="connsiteY191" fmla="*/ 5886566 h 6858000"/>
              <a:gd name="connsiteX192" fmla="*/ 1154591 w 12192000"/>
              <a:gd name="connsiteY192" fmla="*/ 5886566 h 6858000"/>
              <a:gd name="connsiteX193" fmla="*/ 1190874 w 12192000"/>
              <a:gd name="connsiteY193" fmla="*/ 5782349 h 6858000"/>
              <a:gd name="connsiteX194" fmla="*/ 1162450 w 12192000"/>
              <a:gd name="connsiteY194" fmla="*/ 5782349 h 6858000"/>
              <a:gd name="connsiteX195" fmla="*/ 1139877 w 12192000"/>
              <a:gd name="connsiteY195" fmla="*/ 5856623 h 6858000"/>
              <a:gd name="connsiteX196" fmla="*/ 1117304 w 12192000"/>
              <a:gd name="connsiteY196" fmla="*/ 5782349 h 6858000"/>
              <a:gd name="connsiteX197" fmla="*/ 873690 w 12192000"/>
              <a:gd name="connsiteY197" fmla="*/ 5782349 h 6858000"/>
              <a:gd name="connsiteX198" fmla="*/ 873690 w 12192000"/>
              <a:gd name="connsiteY198" fmla="*/ 5886566 h 6858000"/>
              <a:gd name="connsiteX199" fmla="*/ 898771 w 12192000"/>
              <a:gd name="connsiteY199" fmla="*/ 5886566 h 6858000"/>
              <a:gd name="connsiteX200" fmla="*/ 898771 w 12192000"/>
              <a:gd name="connsiteY200" fmla="*/ 5823501 h 6858000"/>
              <a:gd name="connsiteX201" fmla="*/ 944083 w 12192000"/>
              <a:gd name="connsiteY201" fmla="*/ 5886566 h 6858000"/>
              <a:gd name="connsiteX202" fmla="*/ 967658 w 12192000"/>
              <a:gd name="connsiteY202" fmla="*/ 5886566 h 6858000"/>
              <a:gd name="connsiteX203" fmla="*/ 967658 w 12192000"/>
              <a:gd name="connsiteY203" fmla="*/ 5782349 h 6858000"/>
              <a:gd name="connsiteX204" fmla="*/ 942410 w 12192000"/>
              <a:gd name="connsiteY204" fmla="*/ 5782349 h 6858000"/>
              <a:gd name="connsiteX205" fmla="*/ 942410 w 12192000"/>
              <a:gd name="connsiteY205" fmla="*/ 5846251 h 6858000"/>
              <a:gd name="connsiteX206" fmla="*/ 897098 w 12192000"/>
              <a:gd name="connsiteY206" fmla="*/ 5782349 h 6858000"/>
              <a:gd name="connsiteX207" fmla="*/ 758654 w 12192000"/>
              <a:gd name="connsiteY207" fmla="*/ 5782349 h 6858000"/>
              <a:gd name="connsiteX208" fmla="*/ 758654 w 12192000"/>
              <a:gd name="connsiteY208" fmla="*/ 5886566 h 6858000"/>
              <a:gd name="connsiteX209" fmla="*/ 783902 w 12192000"/>
              <a:gd name="connsiteY209" fmla="*/ 5886566 h 6858000"/>
              <a:gd name="connsiteX210" fmla="*/ 783902 w 12192000"/>
              <a:gd name="connsiteY210" fmla="*/ 5823501 h 6858000"/>
              <a:gd name="connsiteX211" fmla="*/ 829214 w 12192000"/>
              <a:gd name="connsiteY211" fmla="*/ 5886566 h 6858000"/>
              <a:gd name="connsiteX212" fmla="*/ 852790 w 12192000"/>
              <a:gd name="connsiteY212" fmla="*/ 5886566 h 6858000"/>
              <a:gd name="connsiteX213" fmla="*/ 852790 w 12192000"/>
              <a:gd name="connsiteY213" fmla="*/ 5782349 h 6858000"/>
              <a:gd name="connsiteX214" fmla="*/ 827542 w 12192000"/>
              <a:gd name="connsiteY214" fmla="*/ 5782349 h 6858000"/>
              <a:gd name="connsiteX215" fmla="*/ 827542 w 12192000"/>
              <a:gd name="connsiteY215" fmla="*/ 5846251 h 6858000"/>
              <a:gd name="connsiteX216" fmla="*/ 782230 w 12192000"/>
              <a:gd name="connsiteY216" fmla="*/ 5782349 h 6858000"/>
              <a:gd name="connsiteX217" fmla="*/ 714680 w 12192000"/>
              <a:gd name="connsiteY217" fmla="*/ 5782349 h 6858000"/>
              <a:gd name="connsiteX218" fmla="*/ 714680 w 12192000"/>
              <a:gd name="connsiteY218" fmla="*/ 5886566 h 6858000"/>
              <a:gd name="connsiteX219" fmla="*/ 740931 w 12192000"/>
              <a:gd name="connsiteY219" fmla="*/ 5886566 h 6858000"/>
              <a:gd name="connsiteX220" fmla="*/ 740931 w 12192000"/>
              <a:gd name="connsiteY220" fmla="*/ 5782349 h 6858000"/>
              <a:gd name="connsiteX221" fmla="*/ 2071029 w 12192000"/>
              <a:gd name="connsiteY221" fmla="*/ 5782182 h 6858000"/>
              <a:gd name="connsiteX222" fmla="*/ 2071029 w 12192000"/>
              <a:gd name="connsiteY222" fmla="*/ 5886399 h 6858000"/>
              <a:gd name="connsiteX223" fmla="*/ 2097280 w 12192000"/>
              <a:gd name="connsiteY223" fmla="*/ 5886399 h 6858000"/>
              <a:gd name="connsiteX224" fmla="*/ 2097280 w 12192000"/>
              <a:gd name="connsiteY224" fmla="*/ 5851604 h 6858000"/>
              <a:gd name="connsiteX225" fmla="*/ 2126708 w 12192000"/>
              <a:gd name="connsiteY225" fmla="*/ 5851604 h 6858000"/>
              <a:gd name="connsiteX226" fmla="*/ 2158142 w 12192000"/>
              <a:gd name="connsiteY226" fmla="*/ 5816977 h 6858000"/>
              <a:gd name="connsiteX227" fmla="*/ 2126708 w 12192000"/>
              <a:gd name="connsiteY227" fmla="*/ 5782349 h 6858000"/>
              <a:gd name="connsiteX228" fmla="*/ 2126708 w 12192000"/>
              <a:gd name="connsiteY228" fmla="*/ 5782182 h 6858000"/>
              <a:gd name="connsiteX229" fmla="*/ 2308458 w 12192000"/>
              <a:gd name="connsiteY229" fmla="*/ 5780342 h 6858000"/>
              <a:gd name="connsiteX230" fmla="*/ 2254786 w 12192000"/>
              <a:gd name="connsiteY230" fmla="*/ 5834542 h 6858000"/>
              <a:gd name="connsiteX231" fmla="*/ 2308458 w 12192000"/>
              <a:gd name="connsiteY231" fmla="*/ 5888741 h 6858000"/>
              <a:gd name="connsiteX232" fmla="*/ 2350593 w 12192000"/>
              <a:gd name="connsiteY232" fmla="*/ 5873351 h 6858000"/>
              <a:gd name="connsiteX233" fmla="*/ 2344072 w 12192000"/>
              <a:gd name="connsiteY233" fmla="*/ 5855285 h 6858000"/>
              <a:gd name="connsiteX234" fmla="*/ 2310631 w 12192000"/>
              <a:gd name="connsiteY234" fmla="*/ 5866158 h 6858000"/>
              <a:gd name="connsiteX235" fmla="*/ 2281538 w 12192000"/>
              <a:gd name="connsiteY235" fmla="*/ 5834375 h 6858000"/>
              <a:gd name="connsiteX236" fmla="*/ 2310631 w 12192000"/>
              <a:gd name="connsiteY236" fmla="*/ 5802758 h 6858000"/>
              <a:gd name="connsiteX237" fmla="*/ 2343403 w 12192000"/>
              <a:gd name="connsiteY237" fmla="*/ 5813129 h 6858000"/>
              <a:gd name="connsiteX238" fmla="*/ 2349924 w 12192000"/>
              <a:gd name="connsiteY238" fmla="*/ 5795063 h 6858000"/>
              <a:gd name="connsiteX239" fmla="*/ 2308458 w 12192000"/>
              <a:gd name="connsiteY239" fmla="*/ 5780342 h 6858000"/>
              <a:gd name="connsiteX240" fmla="*/ 1799826 w 12192000"/>
              <a:gd name="connsiteY240" fmla="*/ 5780342 h 6858000"/>
              <a:gd name="connsiteX241" fmla="*/ 1744817 w 12192000"/>
              <a:gd name="connsiteY241" fmla="*/ 5834542 h 6858000"/>
              <a:gd name="connsiteX242" fmla="*/ 1799826 w 12192000"/>
              <a:gd name="connsiteY242" fmla="*/ 5888741 h 6858000"/>
              <a:gd name="connsiteX243" fmla="*/ 1854836 w 12192000"/>
              <a:gd name="connsiteY243" fmla="*/ 5834542 h 6858000"/>
              <a:gd name="connsiteX244" fmla="*/ 1799826 w 12192000"/>
              <a:gd name="connsiteY244" fmla="*/ 5780342 h 6858000"/>
              <a:gd name="connsiteX245" fmla="*/ 1570591 w 12192000"/>
              <a:gd name="connsiteY245" fmla="*/ 5780342 h 6858000"/>
              <a:gd name="connsiteX246" fmla="*/ 1516250 w 12192000"/>
              <a:gd name="connsiteY246" fmla="*/ 5834876 h 6858000"/>
              <a:gd name="connsiteX247" fmla="*/ 1565575 w 12192000"/>
              <a:gd name="connsiteY247" fmla="*/ 5888574 h 6858000"/>
              <a:gd name="connsiteX248" fmla="*/ 1595337 w 12192000"/>
              <a:gd name="connsiteY248" fmla="*/ 5878202 h 6858000"/>
              <a:gd name="connsiteX249" fmla="*/ 1596842 w 12192000"/>
              <a:gd name="connsiteY249" fmla="*/ 5886566 h 6858000"/>
              <a:gd name="connsiteX250" fmla="*/ 1616906 w 12192000"/>
              <a:gd name="connsiteY250" fmla="*/ 5886566 h 6858000"/>
              <a:gd name="connsiteX251" fmla="*/ 1616906 w 12192000"/>
              <a:gd name="connsiteY251" fmla="*/ 5826512 h 6858000"/>
              <a:gd name="connsiteX252" fmla="*/ 1575942 w 12192000"/>
              <a:gd name="connsiteY252" fmla="*/ 5826512 h 6858000"/>
              <a:gd name="connsiteX253" fmla="*/ 1575942 w 12192000"/>
              <a:gd name="connsiteY253" fmla="*/ 5847255 h 6858000"/>
              <a:gd name="connsiteX254" fmla="*/ 1592327 w 12192000"/>
              <a:gd name="connsiteY254" fmla="*/ 5847255 h 6858000"/>
              <a:gd name="connsiteX255" fmla="*/ 1592327 w 12192000"/>
              <a:gd name="connsiteY255" fmla="*/ 5859969 h 6858000"/>
              <a:gd name="connsiteX256" fmla="*/ 1570090 w 12192000"/>
              <a:gd name="connsiteY256" fmla="*/ 5866158 h 6858000"/>
              <a:gd name="connsiteX257" fmla="*/ 1543170 w 12192000"/>
              <a:gd name="connsiteY257" fmla="*/ 5834876 h 6858000"/>
              <a:gd name="connsiteX258" fmla="*/ 1572598 w 12192000"/>
              <a:gd name="connsiteY258" fmla="*/ 5802758 h 6858000"/>
              <a:gd name="connsiteX259" fmla="*/ 1606707 w 12192000"/>
              <a:gd name="connsiteY259" fmla="*/ 5813464 h 6858000"/>
              <a:gd name="connsiteX260" fmla="*/ 1613228 w 12192000"/>
              <a:gd name="connsiteY260" fmla="*/ 5795565 h 6858000"/>
              <a:gd name="connsiteX261" fmla="*/ 1570591 w 12192000"/>
              <a:gd name="connsiteY261" fmla="*/ 5780342 h 6858000"/>
              <a:gd name="connsiteX262" fmla="*/ 1034372 w 12192000"/>
              <a:gd name="connsiteY262" fmla="*/ 5780342 h 6858000"/>
              <a:gd name="connsiteX263" fmla="*/ 979362 w 12192000"/>
              <a:gd name="connsiteY263" fmla="*/ 5834542 h 6858000"/>
              <a:gd name="connsiteX264" fmla="*/ 1034372 w 12192000"/>
              <a:gd name="connsiteY264" fmla="*/ 5888741 h 6858000"/>
              <a:gd name="connsiteX265" fmla="*/ 1089382 w 12192000"/>
              <a:gd name="connsiteY265" fmla="*/ 5834542 h 6858000"/>
              <a:gd name="connsiteX266" fmla="*/ 1034372 w 12192000"/>
              <a:gd name="connsiteY266" fmla="*/ 5780342 h 6858000"/>
              <a:gd name="connsiteX267" fmla="*/ 0 w 12192000"/>
              <a:gd name="connsiteY267" fmla="*/ 0 h 6858000"/>
              <a:gd name="connsiteX268" fmla="*/ 12192000 w 12192000"/>
              <a:gd name="connsiteY268" fmla="*/ 0 h 6858000"/>
              <a:gd name="connsiteX269" fmla="*/ 12192000 w 12192000"/>
              <a:gd name="connsiteY269" fmla="*/ 6858000 h 6858000"/>
              <a:gd name="connsiteX270" fmla="*/ 0 w 12192000"/>
              <a:gd name="connsiteY27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</a:cxnLst>
            <a:rect l="l" t="t" r="r" b="b"/>
            <a:pathLst>
              <a:path w="12192000" h="6858000">
                <a:moveTo>
                  <a:pt x="1332160" y="6247061"/>
                </a:moveTo>
                <a:lnTo>
                  <a:pt x="1332160" y="6302431"/>
                </a:lnTo>
                <a:cubicBezTo>
                  <a:pt x="1328481" y="6304940"/>
                  <a:pt x="1322797" y="6306780"/>
                  <a:pt x="1316443" y="6306948"/>
                </a:cubicBezTo>
                <a:cubicBezTo>
                  <a:pt x="1310256" y="6307115"/>
                  <a:pt x="1304739" y="6305108"/>
                  <a:pt x="1301227" y="6301762"/>
                </a:cubicBezTo>
                <a:cubicBezTo>
                  <a:pt x="1296378" y="6296911"/>
                  <a:pt x="1293870" y="6289049"/>
                  <a:pt x="1293870" y="6278008"/>
                </a:cubicBezTo>
                <a:cubicBezTo>
                  <a:pt x="1293870" y="6267302"/>
                  <a:pt x="1296880" y="6249235"/>
                  <a:pt x="1316944" y="6247897"/>
                </a:cubicBezTo>
                <a:cubicBezTo>
                  <a:pt x="1319620" y="6247730"/>
                  <a:pt x="1326977" y="6247228"/>
                  <a:pt x="1332160" y="6247061"/>
                </a:cubicBezTo>
                <a:close/>
                <a:moveTo>
                  <a:pt x="1427967" y="6246057"/>
                </a:moveTo>
                <a:cubicBezTo>
                  <a:pt x="1438334" y="6246057"/>
                  <a:pt x="1445356" y="6253250"/>
                  <a:pt x="1446192" y="6262451"/>
                </a:cubicBezTo>
                <a:lnTo>
                  <a:pt x="1407234" y="6262451"/>
                </a:lnTo>
                <a:cubicBezTo>
                  <a:pt x="1409909" y="6252414"/>
                  <a:pt x="1416932" y="6246057"/>
                  <a:pt x="1427967" y="6246057"/>
                </a:cubicBezTo>
                <a:close/>
                <a:moveTo>
                  <a:pt x="1791801" y="6225147"/>
                </a:moveTo>
                <a:lnTo>
                  <a:pt x="1791801" y="6291056"/>
                </a:lnTo>
                <a:cubicBezTo>
                  <a:pt x="1791801" y="6318658"/>
                  <a:pt x="1804508" y="6332040"/>
                  <a:pt x="1830592" y="6332040"/>
                </a:cubicBezTo>
                <a:cubicBezTo>
                  <a:pt x="1839621" y="6332040"/>
                  <a:pt x="1849486" y="6328694"/>
                  <a:pt x="1853331" y="6327356"/>
                </a:cubicBezTo>
                <a:lnTo>
                  <a:pt x="1853498" y="6329698"/>
                </a:lnTo>
                <a:lnTo>
                  <a:pt x="1880920" y="6329698"/>
                </a:lnTo>
                <a:lnTo>
                  <a:pt x="1880920" y="6225314"/>
                </a:lnTo>
                <a:lnTo>
                  <a:pt x="1853164" y="6225314"/>
                </a:lnTo>
                <a:lnTo>
                  <a:pt x="1853164" y="6303435"/>
                </a:lnTo>
                <a:cubicBezTo>
                  <a:pt x="1847312" y="6307115"/>
                  <a:pt x="1837949" y="6308621"/>
                  <a:pt x="1830424" y="6306948"/>
                </a:cubicBezTo>
                <a:cubicBezTo>
                  <a:pt x="1823068" y="6305275"/>
                  <a:pt x="1819389" y="6300591"/>
                  <a:pt x="1819389" y="6287041"/>
                </a:cubicBezTo>
                <a:lnTo>
                  <a:pt x="1819557" y="6225147"/>
                </a:lnTo>
                <a:close/>
                <a:moveTo>
                  <a:pt x="1731440" y="6222805"/>
                </a:moveTo>
                <a:cubicBezTo>
                  <a:pt x="1719401" y="6223139"/>
                  <a:pt x="1709203" y="6226150"/>
                  <a:pt x="1701511" y="6231838"/>
                </a:cubicBezTo>
                <a:cubicBezTo>
                  <a:pt x="1693485" y="6237860"/>
                  <a:pt x="1688971" y="6246391"/>
                  <a:pt x="1688469" y="6256763"/>
                </a:cubicBezTo>
                <a:cubicBezTo>
                  <a:pt x="1687801" y="6273993"/>
                  <a:pt x="1698502" y="6284365"/>
                  <a:pt x="1723582" y="6289216"/>
                </a:cubicBezTo>
                <a:cubicBezTo>
                  <a:pt x="1728932" y="6290220"/>
                  <a:pt x="1736457" y="6291725"/>
                  <a:pt x="1739633" y="6293063"/>
                </a:cubicBezTo>
                <a:cubicBezTo>
                  <a:pt x="1742977" y="6294402"/>
                  <a:pt x="1744817" y="6296576"/>
                  <a:pt x="1744817" y="6298918"/>
                </a:cubicBezTo>
                <a:cubicBezTo>
                  <a:pt x="1744817" y="6301260"/>
                  <a:pt x="1743145" y="6303602"/>
                  <a:pt x="1740637" y="6304606"/>
                </a:cubicBezTo>
                <a:cubicBezTo>
                  <a:pt x="1735788" y="6306613"/>
                  <a:pt x="1728263" y="6306279"/>
                  <a:pt x="1723415" y="6305777"/>
                </a:cubicBezTo>
                <a:cubicBezTo>
                  <a:pt x="1709203" y="6304271"/>
                  <a:pt x="1695492" y="6299085"/>
                  <a:pt x="1690476" y="6296911"/>
                </a:cubicBezTo>
                <a:lnTo>
                  <a:pt x="1690476" y="6322840"/>
                </a:lnTo>
                <a:cubicBezTo>
                  <a:pt x="1699003" y="6327189"/>
                  <a:pt x="1712212" y="6332208"/>
                  <a:pt x="1728096" y="6331873"/>
                </a:cubicBezTo>
                <a:cubicBezTo>
                  <a:pt x="1746322" y="6331538"/>
                  <a:pt x="1768726" y="6326185"/>
                  <a:pt x="1772907" y="6302264"/>
                </a:cubicBezTo>
                <a:cubicBezTo>
                  <a:pt x="1774412" y="6293398"/>
                  <a:pt x="1772740" y="6285368"/>
                  <a:pt x="1768225" y="6279012"/>
                </a:cubicBezTo>
                <a:cubicBezTo>
                  <a:pt x="1762707" y="6271317"/>
                  <a:pt x="1754180" y="6267469"/>
                  <a:pt x="1738630" y="6264625"/>
                </a:cubicBezTo>
                <a:cubicBezTo>
                  <a:pt x="1732109" y="6263454"/>
                  <a:pt x="1724418" y="6262116"/>
                  <a:pt x="1720071" y="6259607"/>
                </a:cubicBezTo>
                <a:cubicBezTo>
                  <a:pt x="1717897" y="6258436"/>
                  <a:pt x="1716726" y="6256763"/>
                  <a:pt x="1716726" y="6254923"/>
                </a:cubicBezTo>
                <a:cubicBezTo>
                  <a:pt x="1716726" y="6253083"/>
                  <a:pt x="1717897" y="6251410"/>
                  <a:pt x="1719736" y="6250406"/>
                </a:cubicBezTo>
                <a:cubicBezTo>
                  <a:pt x="1723916" y="6248232"/>
                  <a:pt x="1731273" y="6247061"/>
                  <a:pt x="1742309" y="6249068"/>
                </a:cubicBezTo>
                <a:cubicBezTo>
                  <a:pt x="1753010" y="6251075"/>
                  <a:pt x="1764881" y="6255257"/>
                  <a:pt x="1768559" y="6256763"/>
                </a:cubicBezTo>
                <a:lnTo>
                  <a:pt x="1768559" y="6231503"/>
                </a:lnTo>
                <a:cubicBezTo>
                  <a:pt x="1755685" y="6225147"/>
                  <a:pt x="1744315" y="6222637"/>
                  <a:pt x="1731440" y="6222805"/>
                </a:cubicBezTo>
                <a:close/>
                <a:moveTo>
                  <a:pt x="1546347" y="6222805"/>
                </a:moveTo>
                <a:cubicBezTo>
                  <a:pt x="1537318" y="6222805"/>
                  <a:pt x="1527453" y="6226150"/>
                  <a:pt x="1523607" y="6227489"/>
                </a:cubicBezTo>
                <a:lnTo>
                  <a:pt x="1523440" y="6225147"/>
                </a:lnTo>
                <a:lnTo>
                  <a:pt x="1495852" y="6225147"/>
                </a:lnTo>
                <a:lnTo>
                  <a:pt x="1495684" y="6329531"/>
                </a:lnTo>
                <a:lnTo>
                  <a:pt x="1523440" y="6329531"/>
                </a:lnTo>
                <a:lnTo>
                  <a:pt x="1523440" y="6251410"/>
                </a:lnTo>
                <a:cubicBezTo>
                  <a:pt x="1529292" y="6247730"/>
                  <a:pt x="1538655" y="6246224"/>
                  <a:pt x="1546179" y="6247897"/>
                </a:cubicBezTo>
                <a:cubicBezTo>
                  <a:pt x="1553536" y="6249570"/>
                  <a:pt x="1557215" y="6254254"/>
                  <a:pt x="1557215" y="6267804"/>
                </a:cubicBezTo>
                <a:lnTo>
                  <a:pt x="1557382" y="6329698"/>
                </a:lnTo>
                <a:lnTo>
                  <a:pt x="1585138" y="6329698"/>
                </a:lnTo>
                <a:lnTo>
                  <a:pt x="1585138" y="6263789"/>
                </a:lnTo>
                <a:cubicBezTo>
                  <a:pt x="1585305" y="6236187"/>
                  <a:pt x="1572431" y="6222805"/>
                  <a:pt x="1546347" y="6222805"/>
                </a:cubicBezTo>
                <a:close/>
                <a:moveTo>
                  <a:pt x="1428134" y="6222470"/>
                </a:moveTo>
                <a:cubicBezTo>
                  <a:pt x="1412083" y="6222470"/>
                  <a:pt x="1399041" y="6228325"/>
                  <a:pt x="1390012" y="6239533"/>
                </a:cubicBezTo>
                <a:cubicBezTo>
                  <a:pt x="1381987" y="6249403"/>
                  <a:pt x="1377639" y="6263287"/>
                  <a:pt x="1377639" y="6278677"/>
                </a:cubicBezTo>
                <a:cubicBezTo>
                  <a:pt x="1377639" y="6304271"/>
                  <a:pt x="1392018" y="6331706"/>
                  <a:pt x="1432648" y="6331706"/>
                </a:cubicBezTo>
                <a:cubicBezTo>
                  <a:pt x="1448199" y="6331706"/>
                  <a:pt x="1463247" y="6327022"/>
                  <a:pt x="1471941" y="6322672"/>
                </a:cubicBezTo>
                <a:lnTo>
                  <a:pt x="1471941" y="6297078"/>
                </a:lnTo>
                <a:cubicBezTo>
                  <a:pt x="1467093" y="6299587"/>
                  <a:pt x="1452211" y="6307450"/>
                  <a:pt x="1431980" y="6307115"/>
                </a:cubicBezTo>
                <a:cubicBezTo>
                  <a:pt x="1417099" y="6306948"/>
                  <a:pt x="1409073" y="6298918"/>
                  <a:pt x="1406733" y="6284866"/>
                </a:cubicBezTo>
                <a:lnTo>
                  <a:pt x="1473613" y="6284866"/>
                </a:lnTo>
                <a:lnTo>
                  <a:pt x="1473613" y="6283863"/>
                </a:lnTo>
                <a:cubicBezTo>
                  <a:pt x="1473781" y="6274495"/>
                  <a:pt x="1473613" y="6266465"/>
                  <a:pt x="1473279" y="6262952"/>
                </a:cubicBezTo>
                <a:cubicBezTo>
                  <a:pt x="1472276" y="6251075"/>
                  <a:pt x="1467929" y="6241039"/>
                  <a:pt x="1460906" y="6234180"/>
                </a:cubicBezTo>
                <a:cubicBezTo>
                  <a:pt x="1453048" y="6226318"/>
                  <a:pt x="1442012" y="6222470"/>
                  <a:pt x="1428134" y="6222470"/>
                </a:cubicBezTo>
                <a:close/>
                <a:moveTo>
                  <a:pt x="1608379" y="6203065"/>
                </a:moveTo>
                <a:lnTo>
                  <a:pt x="1608379" y="6293398"/>
                </a:lnTo>
                <a:cubicBezTo>
                  <a:pt x="1608379" y="6305944"/>
                  <a:pt x="1610553" y="6314643"/>
                  <a:pt x="1615235" y="6320832"/>
                </a:cubicBezTo>
                <a:cubicBezTo>
                  <a:pt x="1620752" y="6328193"/>
                  <a:pt x="1629614" y="6331706"/>
                  <a:pt x="1642321" y="6331706"/>
                </a:cubicBezTo>
                <a:cubicBezTo>
                  <a:pt x="1652521" y="6331706"/>
                  <a:pt x="1662553" y="6329531"/>
                  <a:pt x="1668238" y="6327691"/>
                </a:cubicBezTo>
                <a:lnTo>
                  <a:pt x="1668238" y="6302599"/>
                </a:lnTo>
                <a:cubicBezTo>
                  <a:pt x="1664727" y="6303435"/>
                  <a:pt x="1653691" y="6305777"/>
                  <a:pt x="1647337" y="6305777"/>
                </a:cubicBezTo>
                <a:cubicBezTo>
                  <a:pt x="1643157" y="6305777"/>
                  <a:pt x="1640315" y="6304940"/>
                  <a:pt x="1638643" y="6303268"/>
                </a:cubicBezTo>
                <a:cubicBezTo>
                  <a:pt x="1636135" y="6300591"/>
                  <a:pt x="1636135" y="6296242"/>
                  <a:pt x="1636135" y="6292060"/>
                </a:cubicBezTo>
                <a:lnTo>
                  <a:pt x="1636135" y="6248064"/>
                </a:lnTo>
                <a:cubicBezTo>
                  <a:pt x="1647170" y="6248064"/>
                  <a:pt x="1660714" y="6248901"/>
                  <a:pt x="1668238" y="6249737"/>
                </a:cubicBezTo>
                <a:lnTo>
                  <a:pt x="1668238" y="6225147"/>
                </a:lnTo>
                <a:lnTo>
                  <a:pt x="1636135" y="6225147"/>
                </a:lnTo>
                <a:lnTo>
                  <a:pt x="1636135" y="6203065"/>
                </a:lnTo>
                <a:close/>
                <a:moveTo>
                  <a:pt x="1360250" y="6202731"/>
                </a:moveTo>
                <a:lnTo>
                  <a:pt x="1332327" y="6202898"/>
                </a:lnTo>
                <a:lnTo>
                  <a:pt x="1332327" y="6224979"/>
                </a:lnTo>
                <a:lnTo>
                  <a:pt x="1318115" y="6224979"/>
                </a:lnTo>
                <a:cubicBezTo>
                  <a:pt x="1276314" y="6224979"/>
                  <a:pt x="1267619" y="6256261"/>
                  <a:pt x="1267619" y="6278677"/>
                </a:cubicBezTo>
                <a:cubicBezTo>
                  <a:pt x="1267619" y="6295238"/>
                  <a:pt x="1272635" y="6309457"/>
                  <a:pt x="1281665" y="6318992"/>
                </a:cubicBezTo>
                <a:cubicBezTo>
                  <a:pt x="1289356" y="6327022"/>
                  <a:pt x="1299890" y="6331371"/>
                  <a:pt x="1311761" y="6331371"/>
                </a:cubicBezTo>
                <a:cubicBezTo>
                  <a:pt x="1319787" y="6331371"/>
                  <a:pt x="1326642" y="6329866"/>
                  <a:pt x="1332327" y="6326854"/>
                </a:cubicBezTo>
                <a:lnTo>
                  <a:pt x="1332494" y="6329197"/>
                </a:lnTo>
                <a:lnTo>
                  <a:pt x="1360083" y="6329197"/>
                </a:lnTo>
                <a:close/>
                <a:moveTo>
                  <a:pt x="623889" y="5991118"/>
                </a:moveTo>
                <a:lnTo>
                  <a:pt x="623889" y="6120093"/>
                </a:lnTo>
                <a:lnTo>
                  <a:pt x="2525487" y="6120093"/>
                </a:lnTo>
                <a:lnTo>
                  <a:pt x="2525487" y="5991118"/>
                </a:lnTo>
                <a:close/>
                <a:moveTo>
                  <a:pt x="2203120" y="5812293"/>
                </a:moveTo>
                <a:lnTo>
                  <a:pt x="2214991" y="5846251"/>
                </a:lnTo>
                <a:lnTo>
                  <a:pt x="2191248" y="5846251"/>
                </a:lnTo>
                <a:close/>
                <a:moveTo>
                  <a:pt x="1231002" y="5812293"/>
                </a:moveTo>
                <a:lnTo>
                  <a:pt x="1242873" y="5846251"/>
                </a:lnTo>
                <a:lnTo>
                  <a:pt x="1219130" y="5846251"/>
                </a:lnTo>
                <a:close/>
                <a:moveTo>
                  <a:pt x="2097448" y="5804096"/>
                </a:moveTo>
                <a:lnTo>
                  <a:pt x="2122695" y="5804096"/>
                </a:lnTo>
                <a:cubicBezTo>
                  <a:pt x="2128213" y="5804096"/>
                  <a:pt x="2133396" y="5808613"/>
                  <a:pt x="2133396" y="5817144"/>
                </a:cubicBezTo>
                <a:cubicBezTo>
                  <a:pt x="2133396" y="5825843"/>
                  <a:pt x="2128213" y="5830359"/>
                  <a:pt x="2122695" y="5830359"/>
                </a:cubicBezTo>
                <a:lnTo>
                  <a:pt x="2097448" y="5830359"/>
                </a:lnTo>
                <a:close/>
                <a:moveTo>
                  <a:pt x="1799659" y="5802925"/>
                </a:moveTo>
                <a:cubicBezTo>
                  <a:pt x="1816380" y="5802925"/>
                  <a:pt x="1827749" y="5816140"/>
                  <a:pt x="1827749" y="5834542"/>
                </a:cubicBezTo>
                <a:cubicBezTo>
                  <a:pt x="1827749" y="5852775"/>
                  <a:pt x="1816380" y="5866158"/>
                  <a:pt x="1799659" y="5866158"/>
                </a:cubicBezTo>
                <a:cubicBezTo>
                  <a:pt x="1782939" y="5866158"/>
                  <a:pt x="1771569" y="5852943"/>
                  <a:pt x="1771569" y="5834542"/>
                </a:cubicBezTo>
                <a:cubicBezTo>
                  <a:pt x="1771569" y="5816140"/>
                  <a:pt x="1782939" y="5802758"/>
                  <a:pt x="1799659" y="5802925"/>
                </a:cubicBezTo>
                <a:close/>
                <a:moveTo>
                  <a:pt x="1034205" y="5802925"/>
                </a:moveTo>
                <a:cubicBezTo>
                  <a:pt x="1050925" y="5802925"/>
                  <a:pt x="1062295" y="5816140"/>
                  <a:pt x="1062295" y="5834542"/>
                </a:cubicBezTo>
                <a:cubicBezTo>
                  <a:pt x="1062295" y="5852775"/>
                  <a:pt x="1050925" y="5866158"/>
                  <a:pt x="1034205" y="5866158"/>
                </a:cubicBezTo>
                <a:cubicBezTo>
                  <a:pt x="1017485" y="5866158"/>
                  <a:pt x="1006115" y="5852943"/>
                  <a:pt x="1006115" y="5834542"/>
                </a:cubicBezTo>
                <a:cubicBezTo>
                  <a:pt x="1006115" y="5816140"/>
                  <a:pt x="1017485" y="5802758"/>
                  <a:pt x="1034205" y="5802925"/>
                </a:cubicBezTo>
                <a:close/>
                <a:moveTo>
                  <a:pt x="2355776" y="5782349"/>
                </a:moveTo>
                <a:lnTo>
                  <a:pt x="2355776" y="5803929"/>
                </a:lnTo>
                <a:lnTo>
                  <a:pt x="2385371" y="5803929"/>
                </a:lnTo>
                <a:lnTo>
                  <a:pt x="2385371" y="5886566"/>
                </a:lnTo>
                <a:lnTo>
                  <a:pt x="2411622" y="5886566"/>
                </a:lnTo>
                <a:lnTo>
                  <a:pt x="2411622" y="5803929"/>
                </a:lnTo>
                <a:lnTo>
                  <a:pt x="2441050" y="5803929"/>
                </a:lnTo>
                <a:lnTo>
                  <a:pt x="2441050" y="5782349"/>
                </a:lnTo>
                <a:close/>
                <a:moveTo>
                  <a:pt x="2189911" y="5782349"/>
                </a:moveTo>
                <a:lnTo>
                  <a:pt x="2149281" y="5886566"/>
                </a:lnTo>
                <a:lnTo>
                  <a:pt x="2177705" y="5886566"/>
                </a:lnTo>
                <a:lnTo>
                  <a:pt x="2184226" y="5867663"/>
                </a:lnTo>
                <a:lnTo>
                  <a:pt x="2222348" y="5867663"/>
                </a:lnTo>
                <a:lnTo>
                  <a:pt x="2228869" y="5886566"/>
                </a:lnTo>
                <a:lnTo>
                  <a:pt x="2257294" y="5886566"/>
                </a:lnTo>
                <a:lnTo>
                  <a:pt x="2216663" y="5782349"/>
                </a:lnTo>
                <a:close/>
                <a:moveTo>
                  <a:pt x="1940110" y="5782349"/>
                </a:moveTo>
                <a:lnTo>
                  <a:pt x="1940110" y="5886566"/>
                </a:lnTo>
                <a:lnTo>
                  <a:pt x="1965357" y="5886566"/>
                </a:lnTo>
                <a:lnTo>
                  <a:pt x="1965357" y="5827348"/>
                </a:lnTo>
                <a:lnTo>
                  <a:pt x="1986926" y="5860805"/>
                </a:lnTo>
                <a:lnTo>
                  <a:pt x="2007994" y="5860805"/>
                </a:lnTo>
                <a:lnTo>
                  <a:pt x="2029563" y="5827348"/>
                </a:lnTo>
                <a:lnTo>
                  <a:pt x="2029563" y="5886566"/>
                </a:lnTo>
                <a:lnTo>
                  <a:pt x="2054811" y="5886566"/>
                </a:lnTo>
                <a:lnTo>
                  <a:pt x="2055145" y="5782349"/>
                </a:lnTo>
                <a:lnTo>
                  <a:pt x="2031569" y="5782349"/>
                </a:lnTo>
                <a:lnTo>
                  <a:pt x="1997627" y="5836549"/>
                </a:lnTo>
                <a:lnTo>
                  <a:pt x="1963685" y="5782349"/>
                </a:lnTo>
                <a:close/>
                <a:moveTo>
                  <a:pt x="1897807" y="5782349"/>
                </a:moveTo>
                <a:lnTo>
                  <a:pt x="1897807" y="5886566"/>
                </a:lnTo>
                <a:lnTo>
                  <a:pt x="1924058" y="5886566"/>
                </a:lnTo>
                <a:lnTo>
                  <a:pt x="1924058" y="5782349"/>
                </a:lnTo>
                <a:close/>
                <a:moveTo>
                  <a:pt x="1658206" y="5782349"/>
                </a:moveTo>
                <a:lnTo>
                  <a:pt x="1658206" y="5803929"/>
                </a:lnTo>
                <a:lnTo>
                  <a:pt x="1687801" y="5803929"/>
                </a:lnTo>
                <a:lnTo>
                  <a:pt x="1687801" y="5886566"/>
                </a:lnTo>
                <a:lnTo>
                  <a:pt x="1714051" y="5886566"/>
                </a:lnTo>
                <a:lnTo>
                  <a:pt x="1714051" y="5803929"/>
                </a:lnTo>
                <a:lnTo>
                  <a:pt x="1743479" y="5803929"/>
                </a:lnTo>
                <a:lnTo>
                  <a:pt x="1743479" y="5782349"/>
                </a:lnTo>
                <a:close/>
                <a:moveTo>
                  <a:pt x="1408906" y="5782349"/>
                </a:moveTo>
                <a:lnTo>
                  <a:pt x="1408906" y="5886566"/>
                </a:lnTo>
                <a:lnTo>
                  <a:pt x="1434154" y="5886566"/>
                </a:lnTo>
                <a:lnTo>
                  <a:pt x="1434154" y="5823501"/>
                </a:lnTo>
                <a:lnTo>
                  <a:pt x="1479466" y="5886566"/>
                </a:lnTo>
                <a:lnTo>
                  <a:pt x="1503041" y="5886566"/>
                </a:lnTo>
                <a:lnTo>
                  <a:pt x="1503041" y="5782349"/>
                </a:lnTo>
                <a:lnTo>
                  <a:pt x="1477794" y="5782349"/>
                </a:lnTo>
                <a:lnTo>
                  <a:pt x="1477794" y="5846251"/>
                </a:lnTo>
                <a:lnTo>
                  <a:pt x="1432481" y="5782349"/>
                </a:lnTo>
                <a:close/>
                <a:moveTo>
                  <a:pt x="1364932" y="5782349"/>
                </a:moveTo>
                <a:lnTo>
                  <a:pt x="1364932" y="5886566"/>
                </a:lnTo>
                <a:lnTo>
                  <a:pt x="1391182" y="5886566"/>
                </a:lnTo>
                <a:lnTo>
                  <a:pt x="1391182" y="5782349"/>
                </a:lnTo>
                <a:close/>
                <a:moveTo>
                  <a:pt x="1269961" y="5782349"/>
                </a:moveTo>
                <a:lnTo>
                  <a:pt x="1269961" y="5803929"/>
                </a:lnTo>
                <a:lnTo>
                  <a:pt x="1299388" y="5803929"/>
                </a:lnTo>
                <a:lnTo>
                  <a:pt x="1299388" y="5886566"/>
                </a:lnTo>
                <a:lnTo>
                  <a:pt x="1325639" y="5886566"/>
                </a:lnTo>
                <a:lnTo>
                  <a:pt x="1325639" y="5803929"/>
                </a:lnTo>
                <a:lnTo>
                  <a:pt x="1355234" y="5803929"/>
                </a:lnTo>
                <a:lnTo>
                  <a:pt x="1355234" y="5782349"/>
                </a:lnTo>
                <a:close/>
                <a:moveTo>
                  <a:pt x="1217626" y="5782349"/>
                </a:moveTo>
                <a:lnTo>
                  <a:pt x="1176996" y="5886566"/>
                </a:lnTo>
                <a:lnTo>
                  <a:pt x="1205420" y="5886566"/>
                </a:lnTo>
                <a:lnTo>
                  <a:pt x="1211942" y="5867663"/>
                </a:lnTo>
                <a:lnTo>
                  <a:pt x="1250063" y="5867663"/>
                </a:lnTo>
                <a:lnTo>
                  <a:pt x="1256584" y="5886566"/>
                </a:lnTo>
                <a:lnTo>
                  <a:pt x="1285009" y="5886566"/>
                </a:lnTo>
                <a:lnTo>
                  <a:pt x="1244378" y="5782349"/>
                </a:lnTo>
                <a:close/>
                <a:moveTo>
                  <a:pt x="1088880" y="5782349"/>
                </a:moveTo>
                <a:lnTo>
                  <a:pt x="1125163" y="5886566"/>
                </a:lnTo>
                <a:lnTo>
                  <a:pt x="1154591" y="5886566"/>
                </a:lnTo>
                <a:lnTo>
                  <a:pt x="1190874" y="5782349"/>
                </a:lnTo>
                <a:lnTo>
                  <a:pt x="1162450" y="5782349"/>
                </a:lnTo>
                <a:lnTo>
                  <a:pt x="1139877" y="5856623"/>
                </a:lnTo>
                <a:lnTo>
                  <a:pt x="1117304" y="5782349"/>
                </a:lnTo>
                <a:close/>
                <a:moveTo>
                  <a:pt x="873690" y="5782349"/>
                </a:moveTo>
                <a:lnTo>
                  <a:pt x="873690" y="5886566"/>
                </a:lnTo>
                <a:lnTo>
                  <a:pt x="898771" y="5886566"/>
                </a:lnTo>
                <a:lnTo>
                  <a:pt x="898771" y="5823501"/>
                </a:lnTo>
                <a:lnTo>
                  <a:pt x="944083" y="5886566"/>
                </a:lnTo>
                <a:lnTo>
                  <a:pt x="967658" y="5886566"/>
                </a:lnTo>
                <a:lnTo>
                  <a:pt x="967658" y="5782349"/>
                </a:lnTo>
                <a:lnTo>
                  <a:pt x="942410" y="5782349"/>
                </a:lnTo>
                <a:lnTo>
                  <a:pt x="942410" y="5846251"/>
                </a:lnTo>
                <a:lnTo>
                  <a:pt x="897098" y="5782349"/>
                </a:lnTo>
                <a:close/>
                <a:moveTo>
                  <a:pt x="758654" y="5782349"/>
                </a:moveTo>
                <a:lnTo>
                  <a:pt x="758654" y="5886566"/>
                </a:lnTo>
                <a:lnTo>
                  <a:pt x="783902" y="5886566"/>
                </a:lnTo>
                <a:lnTo>
                  <a:pt x="783902" y="5823501"/>
                </a:lnTo>
                <a:lnTo>
                  <a:pt x="829214" y="5886566"/>
                </a:lnTo>
                <a:lnTo>
                  <a:pt x="852790" y="5886566"/>
                </a:lnTo>
                <a:lnTo>
                  <a:pt x="852790" y="5782349"/>
                </a:lnTo>
                <a:lnTo>
                  <a:pt x="827542" y="5782349"/>
                </a:lnTo>
                <a:lnTo>
                  <a:pt x="827542" y="5846251"/>
                </a:lnTo>
                <a:lnTo>
                  <a:pt x="782230" y="5782349"/>
                </a:lnTo>
                <a:close/>
                <a:moveTo>
                  <a:pt x="714680" y="5782349"/>
                </a:moveTo>
                <a:lnTo>
                  <a:pt x="714680" y="5886566"/>
                </a:lnTo>
                <a:lnTo>
                  <a:pt x="740931" y="5886566"/>
                </a:lnTo>
                <a:lnTo>
                  <a:pt x="740931" y="5782349"/>
                </a:lnTo>
                <a:close/>
                <a:moveTo>
                  <a:pt x="2071029" y="5782182"/>
                </a:moveTo>
                <a:lnTo>
                  <a:pt x="2071029" y="5886399"/>
                </a:lnTo>
                <a:lnTo>
                  <a:pt x="2097280" y="5886399"/>
                </a:lnTo>
                <a:lnTo>
                  <a:pt x="2097280" y="5851604"/>
                </a:lnTo>
                <a:lnTo>
                  <a:pt x="2126708" y="5851604"/>
                </a:lnTo>
                <a:cubicBezTo>
                  <a:pt x="2143763" y="5851604"/>
                  <a:pt x="2158142" y="5838054"/>
                  <a:pt x="2158142" y="5816977"/>
                </a:cubicBezTo>
                <a:cubicBezTo>
                  <a:pt x="2158142" y="5796066"/>
                  <a:pt x="2143763" y="5782349"/>
                  <a:pt x="2126708" y="5782349"/>
                </a:cubicBezTo>
                <a:lnTo>
                  <a:pt x="2126708" y="5782182"/>
                </a:lnTo>
                <a:close/>
                <a:moveTo>
                  <a:pt x="2308458" y="5780342"/>
                </a:moveTo>
                <a:cubicBezTo>
                  <a:pt x="2276188" y="5780342"/>
                  <a:pt x="2254786" y="5804431"/>
                  <a:pt x="2254786" y="5834542"/>
                </a:cubicBezTo>
                <a:cubicBezTo>
                  <a:pt x="2254786" y="5864485"/>
                  <a:pt x="2276020" y="5888741"/>
                  <a:pt x="2308458" y="5888741"/>
                </a:cubicBezTo>
                <a:cubicBezTo>
                  <a:pt x="2322001" y="5888741"/>
                  <a:pt x="2337551" y="5883388"/>
                  <a:pt x="2350593" y="5873351"/>
                </a:cubicBezTo>
                <a:lnTo>
                  <a:pt x="2344072" y="5855285"/>
                </a:lnTo>
                <a:cubicBezTo>
                  <a:pt x="2333036" y="5862311"/>
                  <a:pt x="2320998" y="5866158"/>
                  <a:pt x="2310631" y="5866158"/>
                </a:cubicBezTo>
                <a:cubicBezTo>
                  <a:pt x="2293911" y="5865991"/>
                  <a:pt x="2281538" y="5855285"/>
                  <a:pt x="2281538" y="5834375"/>
                </a:cubicBezTo>
                <a:cubicBezTo>
                  <a:pt x="2281538" y="5813464"/>
                  <a:pt x="2293911" y="5802758"/>
                  <a:pt x="2310631" y="5802758"/>
                </a:cubicBezTo>
                <a:cubicBezTo>
                  <a:pt x="2320830" y="5802591"/>
                  <a:pt x="2332535" y="5806271"/>
                  <a:pt x="2343403" y="5813129"/>
                </a:cubicBezTo>
                <a:lnTo>
                  <a:pt x="2349924" y="5795063"/>
                </a:lnTo>
                <a:cubicBezTo>
                  <a:pt x="2336882" y="5785360"/>
                  <a:pt x="2321834" y="5780342"/>
                  <a:pt x="2308458" y="5780342"/>
                </a:cubicBezTo>
                <a:close/>
                <a:moveTo>
                  <a:pt x="1799826" y="5780342"/>
                </a:moveTo>
                <a:cubicBezTo>
                  <a:pt x="1766720" y="5780342"/>
                  <a:pt x="1744817" y="5804431"/>
                  <a:pt x="1744817" y="5834542"/>
                </a:cubicBezTo>
                <a:cubicBezTo>
                  <a:pt x="1744817" y="5864485"/>
                  <a:pt x="1766720" y="5888741"/>
                  <a:pt x="1799826" y="5888741"/>
                </a:cubicBezTo>
                <a:cubicBezTo>
                  <a:pt x="1833267" y="5888741"/>
                  <a:pt x="1854836" y="5864485"/>
                  <a:pt x="1854836" y="5834542"/>
                </a:cubicBezTo>
                <a:cubicBezTo>
                  <a:pt x="1854836" y="5804598"/>
                  <a:pt x="1833100" y="5780342"/>
                  <a:pt x="1799826" y="5780342"/>
                </a:cubicBezTo>
                <a:close/>
                <a:moveTo>
                  <a:pt x="1570591" y="5780342"/>
                </a:moveTo>
                <a:cubicBezTo>
                  <a:pt x="1538321" y="5780175"/>
                  <a:pt x="1516250" y="5804431"/>
                  <a:pt x="1516250" y="5834876"/>
                </a:cubicBezTo>
                <a:cubicBezTo>
                  <a:pt x="1516250" y="5864485"/>
                  <a:pt x="1536816" y="5888574"/>
                  <a:pt x="1565575" y="5888574"/>
                </a:cubicBezTo>
                <a:cubicBezTo>
                  <a:pt x="1575942" y="5888574"/>
                  <a:pt x="1585974" y="5885228"/>
                  <a:pt x="1595337" y="5878202"/>
                </a:cubicBezTo>
                <a:lnTo>
                  <a:pt x="1596842" y="5886566"/>
                </a:lnTo>
                <a:lnTo>
                  <a:pt x="1616906" y="5886566"/>
                </a:lnTo>
                <a:lnTo>
                  <a:pt x="1616906" y="5826512"/>
                </a:lnTo>
                <a:lnTo>
                  <a:pt x="1575942" y="5826512"/>
                </a:lnTo>
                <a:lnTo>
                  <a:pt x="1575942" y="5847255"/>
                </a:lnTo>
                <a:lnTo>
                  <a:pt x="1592327" y="5847255"/>
                </a:lnTo>
                <a:lnTo>
                  <a:pt x="1592327" y="5859969"/>
                </a:lnTo>
                <a:cubicBezTo>
                  <a:pt x="1584469" y="5863983"/>
                  <a:pt x="1576778" y="5865991"/>
                  <a:pt x="1570090" y="5866158"/>
                </a:cubicBezTo>
                <a:cubicBezTo>
                  <a:pt x="1555209" y="5866325"/>
                  <a:pt x="1543170" y="5855954"/>
                  <a:pt x="1543170" y="5834876"/>
                </a:cubicBezTo>
                <a:cubicBezTo>
                  <a:pt x="1543170" y="5813129"/>
                  <a:pt x="1555710" y="5802758"/>
                  <a:pt x="1572598" y="5802758"/>
                </a:cubicBezTo>
                <a:cubicBezTo>
                  <a:pt x="1583298" y="5802758"/>
                  <a:pt x="1595504" y="5806438"/>
                  <a:pt x="1606707" y="5813464"/>
                </a:cubicBezTo>
                <a:lnTo>
                  <a:pt x="1613228" y="5795565"/>
                </a:lnTo>
                <a:cubicBezTo>
                  <a:pt x="1600186" y="5785695"/>
                  <a:pt x="1585639" y="5780342"/>
                  <a:pt x="1570591" y="5780342"/>
                </a:cubicBezTo>
                <a:close/>
                <a:moveTo>
                  <a:pt x="1034372" y="5780342"/>
                </a:moveTo>
                <a:cubicBezTo>
                  <a:pt x="1001265" y="5780342"/>
                  <a:pt x="979362" y="5804431"/>
                  <a:pt x="979362" y="5834542"/>
                </a:cubicBezTo>
                <a:cubicBezTo>
                  <a:pt x="979362" y="5864485"/>
                  <a:pt x="1001265" y="5888741"/>
                  <a:pt x="1034372" y="5888741"/>
                </a:cubicBezTo>
                <a:cubicBezTo>
                  <a:pt x="1067812" y="5888741"/>
                  <a:pt x="1089382" y="5864485"/>
                  <a:pt x="1089382" y="5834542"/>
                </a:cubicBezTo>
                <a:cubicBezTo>
                  <a:pt x="1089382" y="5804598"/>
                  <a:pt x="1067645" y="5780342"/>
                  <a:pt x="1034372" y="578034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7" y="2392362"/>
            <a:ext cx="6151934" cy="2086725"/>
          </a:xfrm>
        </p:spPr>
        <p:txBody>
          <a:bodyPr wrap="square"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825EF-A883-DF17-105A-0C95949E0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888" y="4624388"/>
            <a:ext cx="5599571" cy="32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71030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 content holder R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circles and a blue line&#10;&#10;AI-generated content may be incorrect.">
            <a:extLst>
              <a:ext uri="{FF2B5EF4-FFF2-40B4-BE49-F238E27FC236}">
                <a16:creationId xmlns:a16="http://schemas.microsoft.com/office/drawing/2014/main" id="{A0ABC781-B039-E7A9-5E4E-487E9861D7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DA7C072-18D1-9F03-1693-20B9DB9BF1DB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73C4580-675E-3AC4-F096-C9E6AFDB0A26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898F93-51D0-A13D-B9B6-DF37A020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608" y="1619143"/>
            <a:ext cx="6985000" cy="441152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6EC2BA-2264-E94D-A9B7-2C0DF8627B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2609" y="2129742"/>
            <a:ext cx="6985000" cy="3109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98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 content holder L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7A2EA-66FD-4B9D-1E11-5ED1502E49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31275D-F0C8-6A56-010E-571ABAB836B4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73BC5F-0B34-3C8B-7294-3BA368AF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619143"/>
            <a:ext cx="7416799" cy="441152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9284FE-FD35-6A2A-9EB1-B1C58BC1B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129742"/>
            <a:ext cx="7416799" cy="3109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17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 content holder R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circles and a blue line&#10;&#10;AI-generated content may be incorrect.">
            <a:extLst>
              <a:ext uri="{FF2B5EF4-FFF2-40B4-BE49-F238E27FC236}">
                <a16:creationId xmlns:a16="http://schemas.microsoft.com/office/drawing/2014/main" id="{A0ABC781-B039-E7A9-5E4E-487E9861D7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DA7C072-18D1-9F03-1693-20B9DB9BF1DB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73C4580-675E-3AC4-F096-C9E6AFDB0A26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F93F5-CED2-7A32-1F1D-6523D1A3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608" y="1619143"/>
            <a:ext cx="6985000" cy="441152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7E9DF3-F444-BF9E-0F14-996E8AA0DF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2609" y="2129742"/>
            <a:ext cx="6985000" cy="3109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18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Smartphone portrai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6372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tx1"/>
            </a:solidFill>
          </a:ln>
          <a:effectLst>
            <a:outerShdw blurRad="289897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793E1E-3CF3-6491-4FBF-7210272D82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2215B-957B-F944-3C5E-011F58180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0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Smartphone landscap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EEB045BF-6275-EBA0-B042-916FB566D3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4660" y="2116800"/>
            <a:ext cx="5634000" cy="2624400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tx1"/>
            </a:solidFill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6C89B76-852B-120D-4E08-8BADAFE84D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A51908-91A4-10EB-8A23-FAEB3F4022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4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2x smartphone portrai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9071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tx1"/>
            </a:solidFill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C7F49F77-06CD-ED81-9136-80F90361F8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83528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tx1"/>
            </a:solidFill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EA7D5BE-88D0-2A06-36D7-5384B1D86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797211-2B9F-2B02-1DE6-6BA1AA37D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53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Tablet portrai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5A5E6EB9-C57A-5D7C-9916-60F259FA36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1660" y="546457"/>
            <a:ext cx="4320000" cy="5765085"/>
          </a:xfrm>
          <a:prstGeom prst="roundRect">
            <a:avLst>
              <a:gd name="adj" fmla="val 7225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133350" cmpd="sng">
            <a:solidFill>
              <a:schemeClr val="tx1"/>
            </a:solidFill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13F0A23-2C4D-F400-CA41-4AE82C91B3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A7E1D-7B6A-2F98-8F73-7A369AC74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Tablet/desktop landscap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5A5E6EB9-C57A-5D7C-9916-60F259FA36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9860" y="1269000"/>
            <a:ext cx="5763600" cy="4320000"/>
          </a:xfrm>
          <a:prstGeom prst="roundRect">
            <a:avLst>
              <a:gd name="adj" fmla="val 7225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133350" cmpd="sng">
            <a:solidFill>
              <a:schemeClr val="tx1"/>
            </a:solidFill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57BED81-145D-34E0-CF87-A1382668C2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80521D-93F5-61C7-4720-51466657E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Smartphone portrai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6372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35E2C72-24F2-5547-5ADF-E8AC45F3A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7B90A1-72AD-F15D-66CF-95FE6F518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5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Smartphone landscap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4660" y="2116800"/>
            <a:ext cx="5634000" cy="2624400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494716F-9F58-7DC2-7A2B-38C3FC8DA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B554AA-9493-5C33-F600-08BBB9706A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08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 - Full bleed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85B51B-9DA8-10E6-3AEA-E75689F896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446475 w 12192000"/>
              <a:gd name="connsiteY0" fmla="*/ 6247869 h 6858000"/>
              <a:gd name="connsiteX1" fmla="*/ 10446475 w 12192000"/>
              <a:gd name="connsiteY1" fmla="*/ 6303301 h 6858000"/>
              <a:gd name="connsiteX2" fmla="*/ 10430740 w 12192000"/>
              <a:gd name="connsiteY2" fmla="*/ 6307823 h 6858000"/>
              <a:gd name="connsiteX3" fmla="*/ 10415507 w 12192000"/>
              <a:gd name="connsiteY3" fmla="*/ 6302631 h 6858000"/>
              <a:gd name="connsiteX4" fmla="*/ 10408142 w 12192000"/>
              <a:gd name="connsiteY4" fmla="*/ 6278851 h 6858000"/>
              <a:gd name="connsiteX5" fmla="*/ 10431242 w 12192000"/>
              <a:gd name="connsiteY5" fmla="*/ 6248706 h 6858000"/>
              <a:gd name="connsiteX6" fmla="*/ 10446475 w 12192000"/>
              <a:gd name="connsiteY6" fmla="*/ 6247869 h 6858000"/>
              <a:gd name="connsiteX7" fmla="*/ 10542389 w 12192000"/>
              <a:gd name="connsiteY7" fmla="*/ 6246864 h 6858000"/>
              <a:gd name="connsiteX8" fmla="*/ 10560635 w 12192000"/>
              <a:gd name="connsiteY8" fmla="*/ 6263276 h 6858000"/>
              <a:gd name="connsiteX9" fmla="*/ 10521633 w 12192000"/>
              <a:gd name="connsiteY9" fmla="*/ 6263276 h 6858000"/>
              <a:gd name="connsiteX10" fmla="*/ 10542389 w 12192000"/>
              <a:gd name="connsiteY10" fmla="*/ 6246864 h 6858000"/>
              <a:gd name="connsiteX11" fmla="*/ 10906630 w 12192000"/>
              <a:gd name="connsiteY11" fmla="*/ 6225930 h 6858000"/>
              <a:gd name="connsiteX12" fmla="*/ 10906630 w 12192000"/>
              <a:gd name="connsiteY12" fmla="*/ 6291913 h 6858000"/>
              <a:gd name="connsiteX13" fmla="*/ 10945465 w 12192000"/>
              <a:gd name="connsiteY13" fmla="*/ 6332943 h 6858000"/>
              <a:gd name="connsiteX14" fmla="*/ 10968230 w 12192000"/>
              <a:gd name="connsiteY14" fmla="*/ 6328254 h 6858000"/>
              <a:gd name="connsiteX15" fmla="*/ 10968397 w 12192000"/>
              <a:gd name="connsiteY15" fmla="*/ 6330598 h 6858000"/>
              <a:gd name="connsiteX16" fmla="*/ 10995849 w 12192000"/>
              <a:gd name="connsiteY16" fmla="*/ 6330598 h 6858000"/>
              <a:gd name="connsiteX17" fmla="*/ 10995849 w 12192000"/>
              <a:gd name="connsiteY17" fmla="*/ 6226097 h 6858000"/>
              <a:gd name="connsiteX18" fmla="*/ 10968062 w 12192000"/>
              <a:gd name="connsiteY18" fmla="*/ 6226097 h 6858000"/>
              <a:gd name="connsiteX19" fmla="*/ 10968062 w 12192000"/>
              <a:gd name="connsiteY19" fmla="*/ 6304306 h 6858000"/>
              <a:gd name="connsiteX20" fmla="*/ 10945297 w 12192000"/>
              <a:gd name="connsiteY20" fmla="*/ 6307823 h 6858000"/>
              <a:gd name="connsiteX21" fmla="*/ 10934249 w 12192000"/>
              <a:gd name="connsiteY21" fmla="*/ 6287894 h 6858000"/>
              <a:gd name="connsiteX22" fmla="*/ 10934417 w 12192000"/>
              <a:gd name="connsiteY22" fmla="*/ 6225930 h 6858000"/>
              <a:gd name="connsiteX23" fmla="*/ 10846202 w 12192000"/>
              <a:gd name="connsiteY23" fmla="*/ 6223586 h 6858000"/>
              <a:gd name="connsiteX24" fmla="*/ 10816239 w 12192000"/>
              <a:gd name="connsiteY24" fmla="*/ 6232629 h 6858000"/>
              <a:gd name="connsiteX25" fmla="*/ 10803183 w 12192000"/>
              <a:gd name="connsiteY25" fmla="*/ 6257582 h 6858000"/>
              <a:gd name="connsiteX26" fmla="*/ 10838334 w 12192000"/>
              <a:gd name="connsiteY26" fmla="*/ 6290071 h 6858000"/>
              <a:gd name="connsiteX27" fmla="*/ 10854404 w 12192000"/>
              <a:gd name="connsiteY27" fmla="*/ 6293923 h 6858000"/>
              <a:gd name="connsiteX28" fmla="*/ 10859593 w 12192000"/>
              <a:gd name="connsiteY28" fmla="*/ 6299784 h 6858000"/>
              <a:gd name="connsiteX29" fmla="*/ 10855409 w 12192000"/>
              <a:gd name="connsiteY29" fmla="*/ 6305478 h 6858000"/>
              <a:gd name="connsiteX30" fmla="*/ 10838168 w 12192000"/>
              <a:gd name="connsiteY30" fmla="*/ 6306650 h 6858000"/>
              <a:gd name="connsiteX31" fmla="*/ 10805192 w 12192000"/>
              <a:gd name="connsiteY31" fmla="*/ 6297775 h 6858000"/>
              <a:gd name="connsiteX32" fmla="*/ 10805192 w 12192000"/>
              <a:gd name="connsiteY32" fmla="*/ 6323732 h 6858000"/>
              <a:gd name="connsiteX33" fmla="*/ 10842854 w 12192000"/>
              <a:gd name="connsiteY33" fmla="*/ 6332776 h 6858000"/>
              <a:gd name="connsiteX34" fmla="*/ 10887715 w 12192000"/>
              <a:gd name="connsiteY34" fmla="*/ 6303134 h 6858000"/>
              <a:gd name="connsiteX35" fmla="*/ 10883028 w 12192000"/>
              <a:gd name="connsiteY35" fmla="*/ 6279855 h 6858000"/>
              <a:gd name="connsiteX36" fmla="*/ 10853400 w 12192000"/>
              <a:gd name="connsiteY36" fmla="*/ 6265453 h 6858000"/>
              <a:gd name="connsiteX37" fmla="*/ 10834820 w 12192000"/>
              <a:gd name="connsiteY37" fmla="*/ 6260429 h 6858000"/>
              <a:gd name="connsiteX38" fmla="*/ 10831472 w 12192000"/>
              <a:gd name="connsiteY38" fmla="*/ 6255740 h 6858000"/>
              <a:gd name="connsiteX39" fmla="*/ 10834485 w 12192000"/>
              <a:gd name="connsiteY39" fmla="*/ 6251218 h 6858000"/>
              <a:gd name="connsiteX40" fmla="*/ 10857082 w 12192000"/>
              <a:gd name="connsiteY40" fmla="*/ 6249878 h 6858000"/>
              <a:gd name="connsiteX41" fmla="*/ 10883362 w 12192000"/>
              <a:gd name="connsiteY41" fmla="*/ 6257582 h 6858000"/>
              <a:gd name="connsiteX42" fmla="*/ 10883362 w 12192000"/>
              <a:gd name="connsiteY42" fmla="*/ 6232294 h 6858000"/>
              <a:gd name="connsiteX43" fmla="*/ 10846202 w 12192000"/>
              <a:gd name="connsiteY43" fmla="*/ 6223586 h 6858000"/>
              <a:gd name="connsiteX44" fmla="*/ 10660901 w 12192000"/>
              <a:gd name="connsiteY44" fmla="*/ 6223586 h 6858000"/>
              <a:gd name="connsiteX45" fmla="*/ 10638136 w 12192000"/>
              <a:gd name="connsiteY45" fmla="*/ 6228275 h 6858000"/>
              <a:gd name="connsiteX46" fmla="*/ 10637969 w 12192000"/>
              <a:gd name="connsiteY46" fmla="*/ 6225930 h 6858000"/>
              <a:gd name="connsiteX47" fmla="*/ 10610349 w 12192000"/>
              <a:gd name="connsiteY47" fmla="*/ 6225930 h 6858000"/>
              <a:gd name="connsiteX48" fmla="*/ 10610182 w 12192000"/>
              <a:gd name="connsiteY48" fmla="*/ 6330431 h 6858000"/>
              <a:gd name="connsiteX49" fmla="*/ 10637969 w 12192000"/>
              <a:gd name="connsiteY49" fmla="*/ 6330431 h 6858000"/>
              <a:gd name="connsiteX50" fmla="*/ 10637969 w 12192000"/>
              <a:gd name="connsiteY50" fmla="*/ 6252223 h 6858000"/>
              <a:gd name="connsiteX51" fmla="*/ 10660734 w 12192000"/>
              <a:gd name="connsiteY51" fmla="*/ 6248706 h 6858000"/>
              <a:gd name="connsiteX52" fmla="*/ 10671782 w 12192000"/>
              <a:gd name="connsiteY52" fmla="*/ 6268635 h 6858000"/>
              <a:gd name="connsiteX53" fmla="*/ 10671949 w 12192000"/>
              <a:gd name="connsiteY53" fmla="*/ 6330598 h 6858000"/>
              <a:gd name="connsiteX54" fmla="*/ 10699736 w 12192000"/>
              <a:gd name="connsiteY54" fmla="*/ 6330598 h 6858000"/>
              <a:gd name="connsiteX55" fmla="*/ 10699736 w 12192000"/>
              <a:gd name="connsiteY55" fmla="*/ 6264615 h 6858000"/>
              <a:gd name="connsiteX56" fmla="*/ 10660901 w 12192000"/>
              <a:gd name="connsiteY56" fmla="*/ 6223586 h 6858000"/>
              <a:gd name="connsiteX57" fmla="*/ 10542557 w 12192000"/>
              <a:gd name="connsiteY57" fmla="*/ 6223250 h 6858000"/>
              <a:gd name="connsiteX58" fmla="*/ 10504392 w 12192000"/>
              <a:gd name="connsiteY58" fmla="*/ 6240332 h 6858000"/>
              <a:gd name="connsiteX59" fmla="*/ 10492005 w 12192000"/>
              <a:gd name="connsiteY59" fmla="*/ 6279520 h 6858000"/>
              <a:gd name="connsiteX60" fmla="*/ 10547076 w 12192000"/>
              <a:gd name="connsiteY60" fmla="*/ 6332608 h 6858000"/>
              <a:gd name="connsiteX61" fmla="*/ 10586412 w 12192000"/>
              <a:gd name="connsiteY61" fmla="*/ 6323565 h 6858000"/>
              <a:gd name="connsiteX62" fmla="*/ 10586412 w 12192000"/>
              <a:gd name="connsiteY62" fmla="*/ 6297942 h 6858000"/>
              <a:gd name="connsiteX63" fmla="*/ 10546407 w 12192000"/>
              <a:gd name="connsiteY63" fmla="*/ 6307990 h 6858000"/>
              <a:gd name="connsiteX64" fmla="*/ 10521131 w 12192000"/>
              <a:gd name="connsiteY64" fmla="*/ 6285717 h 6858000"/>
              <a:gd name="connsiteX65" fmla="*/ 10588087 w 12192000"/>
              <a:gd name="connsiteY65" fmla="*/ 6285717 h 6858000"/>
              <a:gd name="connsiteX66" fmla="*/ 10588087 w 12192000"/>
              <a:gd name="connsiteY66" fmla="*/ 6284712 h 6858000"/>
              <a:gd name="connsiteX67" fmla="*/ 10587752 w 12192000"/>
              <a:gd name="connsiteY67" fmla="*/ 6263778 h 6858000"/>
              <a:gd name="connsiteX68" fmla="*/ 10575365 w 12192000"/>
              <a:gd name="connsiteY68" fmla="*/ 6234974 h 6858000"/>
              <a:gd name="connsiteX69" fmla="*/ 10542557 w 12192000"/>
              <a:gd name="connsiteY69" fmla="*/ 6223250 h 6858000"/>
              <a:gd name="connsiteX70" fmla="*/ 10723003 w 12192000"/>
              <a:gd name="connsiteY70" fmla="*/ 6203824 h 6858000"/>
              <a:gd name="connsiteX71" fmla="*/ 10723003 w 12192000"/>
              <a:gd name="connsiteY71" fmla="*/ 6294258 h 6858000"/>
              <a:gd name="connsiteX72" fmla="*/ 10729866 w 12192000"/>
              <a:gd name="connsiteY72" fmla="*/ 6321723 h 6858000"/>
              <a:gd name="connsiteX73" fmla="*/ 10756983 w 12192000"/>
              <a:gd name="connsiteY73" fmla="*/ 6332608 h 6858000"/>
              <a:gd name="connsiteX74" fmla="*/ 10782929 w 12192000"/>
              <a:gd name="connsiteY74" fmla="*/ 6328589 h 6858000"/>
              <a:gd name="connsiteX75" fmla="*/ 10782929 w 12192000"/>
              <a:gd name="connsiteY75" fmla="*/ 6303469 h 6858000"/>
              <a:gd name="connsiteX76" fmla="*/ 10762005 w 12192000"/>
              <a:gd name="connsiteY76" fmla="*/ 6306650 h 6858000"/>
              <a:gd name="connsiteX77" fmla="*/ 10753301 w 12192000"/>
              <a:gd name="connsiteY77" fmla="*/ 6304138 h 6858000"/>
              <a:gd name="connsiteX78" fmla="*/ 10750790 w 12192000"/>
              <a:gd name="connsiteY78" fmla="*/ 6292918 h 6858000"/>
              <a:gd name="connsiteX79" fmla="*/ 10750790 w 12192000"/>
              <a:gd name="connsiteY79" fmla="*/ 6248874 h 6858000"/>
              <a:gd name="connsiteX80" fmla="*/ 10782929 w 12192000"/>
              <a:gd name="connsiteY80" fmla="*/ 6250548 h 6858000"/>
              <a:gd name="connsiteX81" fmla="*/ 10782929 w 12192000"/>
              <a:gd name="connsiteY81" fmla="*/ 6225930 h 6858000"/>
              <a:gd name="connsiteX82" fmla="*/ 10750790 w 12192000"/>
              <a:gd name="connsiteY82" fmla="*/ 6225930 h 6858000"/>
              <a:gd name="connsiteX83" fmla="*/ 10750790 w 12192000"/>
              <a:gd name="connsiteY83" fmla="*/ 6203824 h 6858000"/>
              <a:gd name="connsiteX84" fmla="*/ 10474596 w 12192000"/>
              <a:gd name="connsiteY84" fmla="*/ 6203489 h 6858000"/>
              <a:gd name="connsiteX85" fmla="*/ 10446642 w 12192000"/>
              <a:gd name="connsiteY85" fmla="*/ 6203657 h 6858000"/>
              <a:gd name="connsiteX86" fmla="*/ 10446642 w 12192000"/>
              <a:gd name="connsiteY86" fmla="*/ 6225763 h 6858000"/>
              <a:gd name="connsiteX87" fmla="*/ 10432414 w 12192000"/>
              <a:gd name="connsiteY87" fmla="*/ 6225763 h 6858000"/>
              <a:gd name="connsiteX88" fmla="*/ 10381862 w 12192000"/>
              <a:gd name="connsiteY88" fmla="*/ 6279520 h 6858000"/>
              <a:gd name="connsiteX89" fmla="*/ 10395923 w 12192000"/>
              <a:gd name="connsiteY89" fmla="*/ 6319880 h 6858000"/>
              <a:gd name="connsiteX90" fmla="*/ 10426053 w 12192000"/>
              <a:gd name="connsiteY90" fmla="*/ 6332273 h 6858000"/>
              <a:gd name="connsiteX91" fmla="*/ 10446642 w 12192000"/>
              <a:gd name="connsiteY91" fmla="*/ 6327752 h 6858000"/>
              <a:gd name="connsiteX92" fmla="*/ 10446810 w 12192000"/>
              <a:gd name="connsiteY92" fmla="*/ 6330096 h 6858000"/>
              <a:gd name="connsiteX93" fmla="*/ 10474429 w 12192000"/>
              <a:gd name="connsiteY93" fmla="*/ 6330096 h 6858000"/>
              <a:gd name="connsiteX94" fmla="*/ 9737411 w 12192000"/>
              <a:gd name="connsiteY94" fmla="*/ 5991640 h 6858000"/>
              <a:gd name="connsiteX95" fmla="*/ 9737411 w 12192000"/>
              <a:gd name="connsiteY95" fmla="*/ 6120759 h 6858000"/>
              <a:gd name="connsiteX96" fmla="*/ 11641138 w 12192000"/>
              <a:gd name="connsiteY96" fmla="*/ 6120759 h 6858000"/>
              <a:gd name="connsiteX97" fmla="*/ 11641138 w 12192000"/>
              <a:gd name="connsiteY97" fmla="*/ 5991640 h 6858000"/>
              <a:gd name="connsiteX98" fmla="*/ 11318410 w 12192000"/>
              <a:gd name="connsiteY98" fmla="*/ 5812614 h 6858000"/>
              <a:gd name="connsiteX99" fmla="*/ 11330294 w 12192000"/>
              <a:gd name="connsiteY99" fmla="*/ 5846611 h 6858000"/>
              <a:gd name="connsiteX100" fmla="*/ 11306525 w 12192000"/>
              <a:gd name="connsiteY100" fmla="*/ 5846611 h 6858000"/>
              <a:gd name="connsiteX101" fmla="*/ 10345204 w 12192000"/>
              <a:gd name="connsiteY101" fmla="*/ 5812614 h 6858000"/>
              <a:gd name="connsiteX102" fmla="*/ 10357088 w 12192000"/>
              <a:gd name="connsiteY102" fmla="*/ 5846611 h 6858000"/>
              <a:gd name="connsiteX103" fmla="*/ 10333319 w 12192000"/>
              <a:gd name="connsiteY103" fmla="*/ 5846611 h 6858000"/>
              <a:gd name="connsiteX104" fmla="*/ 11212619 w 12192000"/>
              <a:gd name="connsiteY104" fmla="*/ 5804408 h 6858000"/>
              <a:gd name="connsiteX105" fmla="*/ 11237895 w 12192000"/>
              <a:gd name="connsiteY105" fmla="*/ 5804408 h 6858000"/>
              <a:gd name="connsiteX106" fmla="*/ 11248608 w 12192000"/>
              <a:gd name="connsiteY106" fmla="*/ 5817471 h 6858000"/>
              <a:gd name="connsiteX107" fmla="*/ 11237895 w 12192000"/>
              <a:gd name="connsiteY107" fmla="*/ 5830701 h 6858000"/>
              <a:gd name="connsiteX108" fmla="*/ 11212619 w 12192000"/>
              <a:gd name="connsiteY108" fmla="*/ 5830701 h 6858000"/>
              <a:gd name="connsiteX109" fmla="*/ 10914498 w 12192000"/>
              <a:gd name="connsiteY109" fmla="*/ 5803236 h 6858000"/>
              <a:gd name="connsiteX110" fmla="*/ 10942619 w 12192000"/>
              <a:gd name="connsiteY110" fmla="*/ 5834888 h 6858000"/>
              <a:gd name="connsiteX111" fmla="*/ 10914498 w 12192000"/>
              <a:gd name="connsiteY111" fmla="*/ 5866540 h 6858000"/>
              <a:gd name="connsiteX112" fmla="*/ 10886376 w 12192000"/>
              <a:gd name="connsiteY112" fmla="*/ 5834888 h 6858000"/>
              <a:gd name="connsiteX113" fmla="*/ 10914498 w 12192000"/>
              <a:gd name="connsiteY113" fmla="*/ 5803236 h 6858000"/>
              <a:gd name="connsiteX114" fmla="*/ 10148186 w 12192000"/>
              <a:gd name="connsiteY114" fmla="*/ 5803236 h 6858000"/>
              <a:gd name="connsiteX115" fmla="*/ 10176307 w 12192000"/>
              <a:gd name="connsiteY115" fmla="*/ 5834888 h 6858000"/>
              <a:gd name="connsiteX116" fmla="*/ 10148186 w 12192000"/>
              <a:gd name="connsiteY116" fmla="*/ 5866540 h 6858000"/>
              <a:gd name="connsiteX117" fmla="*/ 10120064 w 12192000"/>
              <a:gd name="connsiteY117" fmla="*/ 5834888 h 6858000"/>
              <a:gd name="connsiteX118" fmla="*/ 10148186 w 12192000"/>
              <a:gd name="connsiteY118" fmla="*/ 5803236 h 6858000"/>
              <a:gd name="connsiteX119" fmla="*/ 11471237 w 12192000"/>
              <a:gd name="connsiteY119" fmla="*/ 5782637 h 6858000"/>
              <a:gd name="connsiteX120" fmla="*/ 11471237 w 12192000"/>
              <a:gd name="connsiteY120" fmla="*/ 5804241 h 6858000"/>
              <a:gd name="connsiteX121" fmla="*/ 11500865 w 12192000"/>
              <a:gd name="connsiteY121" fmla="*/ 5804241 h 6858000"/>
              <a:gd name="connsiteX122" fmla="*/ 11500865 w 12192000"/>
              <a:gd name="connsiteY122" fmla="*/ 5886971 h 6858000"/>
              <a:gd name="connsiteX123" fmla="*/ 11527145 w 12192000"/>
              <a:gd name="connsiteY123" fmla="*/ 5886971 h 6858000"/>
              <a:gd name="connsiteX124" fmla="*/ 11527145 w 12192000"/>
              <a:gd name="connsiteY124" fmla="*/ 5804241 h 6858000"/>
              <a:gd name="connsiteX125" fmla="*/ 11556606 w 12192000"/>
              <a:gd name="connsiteY125" fmla="*/ 5804241 h 6858000"/>
              <a:gd name="connsiteX126" fmla="*/ 11556606 w 12192000"/>
              <a:gd name="connsiteY126" fmla="*/ 5782637 h 6858000"/>
              <a:gd name="connsiteX127" fmla="*/ 11305186 w 12192000"/>
              <a:gd name="connsiteY127" fmla="*/ 5782637 h 6858000"/>
              <a:gd name="connsiteX128" fmla="*/ 11264510 w 12192000"/>
              <a:gd name="connsiteY128" fmla="*/ 5886971 h 6858000"/>
              <a:gd name="connsiteX129" fmla="*/ 11292966 w 12192000"/>
              <a:gd name="connsiteY129" fmla="*/ 5886971 h 6858000"/>
              <a:gd name="connsiteX130" fmla="*/ 11299495 w 12192000"/>
              <a:gd name="connsiteY130" fmla="*/ 5868047 h 6858000"/>
              <a:gd name="connsiteX131" fmla="*/ 11337660 w 12192000"/>
              <a:gd name="connsiteY131" fmla="*/ 5868047 h 6858000"/>
              <a:gd name="connsiteX132" fmla="*/ 11344188 w 12192000"/>
              <a:gd name="connsiteY132" fmla="*/ 5886971 h 6858000"/>
              <a:gd name="connsiteX133" fmla="*/ 11372644 w 12192000"/>
              <a:gd name="connsiteY133" fmla="*/ 5886971 h 6858000"/>
              <a:gd name="connsiteX134" fmla="*/ 11331968 w 12192000"/>
              <a:gd name="connsiteY134" fmla="*/ 5782637 h 6858000"/>
              <a:gd name="connsiteX135" fmla="*/ 11055105 w 12192000"/>
              <a:gd name="connsiteY135" fmla="*/ 5782637 h 6858000"/>
              <a:gd name="connsiteX136" fmla="*/ 11055105 w 12192000"/>
              <a:gd name="connsiteY136" fmla="*/ 5886971 h 6858000"/>
              <a:gd name="connsiteX137" fmla="*/ 11080381 w 12192000"/>
              <a:gd name="connsiteY137" fmla="*/ 5886971 h 6858000"/>
              <a:gd name="connsiteX138" fmla="*/ 11080381 w 12192000"/>
              <a:gd name="connsiteY138" fmla="*/ 5827687 h 6858000"/>
              <a:gd name="connsiteX139" fmla="*/ 11101974 w 12192000"/>
              <a:gd name="connsiteY139" fmla="*/ 5861181 h 6858000"/>
              <a:gd name="connsiteX140" fmla="*/ 11123065 w 12192000"/>
              <a:gd name="connsiteY140" fmla="*/ 5861181 h 6858000"/>
              <a:gd name="connsiteX141" fmla="*/ 11144659 w 12192000"/>
              <a:gd name="connsiteY141" fmla="*/ 5827687 h 6858000"/>
              <a:gd name="connsiteX142" fmla="*/ 11144659 w 12192000"/>
              <a:gd name="connsiteY142" fmla="*/ 5886971 h 6858000"/>
              <a:gd name="connsiteX143" fmla="*/ 11169935 w 12192000"/>
              <a:gd name="connsiteY143" fmla="*/ 5886971 h 6858000"/>
              <a:gd name="connsiteX144" fmla="*/ 11170269 w 12192000"/>
              <a:gd name="connsiteY144" fmla="*/ 5782637 h 6858000"/>
              <a:gd name="connsiteX145" fmla="*/ 11146667 w 12192000"/>
              <a:gd name="connsiteY145" fmla="*/ 5782637 h 6858000"/>
              <a:gd name="connsiteX146" fmla="*/ 11112687 w 12192000"/>
              <a:gd name="connsiteY146" fmla="*/ 5836898 h 6858000"/>
              <a:gd name="connsiteX147" fmla="*/ 11078707 w 12192000"/>
              <a:gd name="connsiteY147" fmla="*/ 5782637 h 6858000"/>
              <a:gd name="connsiteX148" fmla="*/ 11012755 w 12192000"/>
              <a:gd name="connsiteY148" fmla="*/ 5782637 h 6858000"/>
              <a:gd name="connsiteX149" fmla="*/ 11012755 w 12192000"/>
              <a:gd name="connsiteY149" fmla="*/ 5886971 h 6858000"/>
              <a:gd name="connsiteX150" fmla="*/ 11039036 w 12192000"/>
              <a:gd name="connsiteY150" fmla="*/ 5886971 h 6858000"/>
              <a:gd name="connsiteX151" fmla="*/ 11039036 w 12192000"/>
              <a:gd name="connsiteY151" fmla="*/ 5782637 h 6858000"/>
              <a:gd name="connsiteX152" fmla="*/ 10772885 w 12192000"/>
              <a:gd name="connsiteY152" fmla="*/ 5782637 h 6858000"/>
              <a:gd name="connsiteX153" fmla="*/ 10772885 w 12192000"/>
              <a:gd name="connsiteY153" fmla="*/ 5804241 h 6858000"/>
              <a:gd name="connsiteX154" fmla="*/ 10802513 w 12192000"/>
              <a:gd name="connsiteY154" fmla="*/ 5804241 h 6858000"/>
              <a:gd name="connsiteX155" fmla="*/ 10802513 w 12192000"/>
              <a:gd name="connsiteY155" fmla="*/ 5886971 h 6858000"/>
              <a:gd name="connsiteX156" fmla="*/ 10828794 w 12192000"/>
              <a:gd name="connsiteY156" fmla="*/ 5886971 h 6858000"/>
              <a:gd name="connsiteX157" fmla="*/ 10828794 w 12192000"/>
              <a:gd name="connsiteY157" fmla="*/ 5804241 h 6858000"/>
              <a:gd name="connsiteX158" fmla="*/ 10858254 w 12192000"/>
              <a:gd name="connsiteY158" fmla="*/ 5804241 h 6858000"/>
              <a:gd name="connsiteX159" fmla="*/ 10858254 w 12192000"/>
              <a:gd name="connsiteY159" fmla="*/ 5782637 h 6858000"/>
              <a:gd name="connsiteX160" fmla="*/ 10523307 w 12192000"/>
              <a:gd name="connsiteY160" fmla="*/ 5782637 h 6858000"/>
              <a:gd name="connsiteX161" fmla="*/ 10523307 w 12192000"/>
              <a:gd name="connsiteY161" fmla="*/ 5886971 h 6858000"/>
              <a:gd name="connsiteX162" fmla="*/ 10548583 w 12192000"/>
              <a:gd name="connsiteY162" fmla="*/ 5886971 h 6858000"/>
              <a:gd name="connsiteX163" fmla="*/ 10548583 w 12192000"/>
              <a:gd name="connsiteY163" fmla="*/ 5823835 h 6858000"/>
              <a:gd name="connsiteX164" fmla="*/ 10593945 w 12192000"/>
              <a:gd name="connsiteY164" fmla="*/ 5886971 h 6858000"/>
              <a:gd name="connsiteX165" fmla="*/ 10617547 w 12192000"/>
              <a:gd name="connsiteY165" fmla="*/ 5886971 h 6858000"/>
              <a:gd name="connsiteX166" fmla="*/ 10617547 w 12192000"/>
              <a:gd name="connsiteY166" fmla="*/ 5782637 h 6858000"/>
              <a:gd name="connsiteX167" fmla="*/ 10592271 w 12192000"/>
              <a:gd name="connsiteY167" fmla="*/ 5782637 h 6858000"/>
              <a:gd name="connsiteX168" fmla="*/ 10592271 w 12192000"/>
              <a:gd name="connsiteY168" fmla="*/ 5846611 h 6858000"/>
              <a:gd name="connsiteX169" fmla="*/ 10546908 w 12192000"/>
              <a:gd name="connsiteY169" fmla="*/ 5782637 h 6858000"/>
              <a:gd name="connsiteX170" fmla="*/ 10479283 w 12192000"/>
              <a:gd name="connsiteY170" fmla="*/ 5782637 h 6858000"/>
              <a:gd name="connsiteX171" fmla="*/ 10479283 w 12192000"/>
              <a:gd name="connsiteY171" fmla="*/ 5886971 h 6858000"/>
              <a:gd name="connsiteX172" fmla="*/ 10505563 w 12192000"/>
              <a:gd name="connsiteY172" fmla="*/ 5886971 h 6858000"/>
              <a:gd name="connsiteX173" fmla="*/ 10505563 w 12192000"/>
              <a:gd name="connsiteY173" fmla="*/ 5782637 h 6858000"/>
              <a:gd name="connsiteX174" fmla="*/ 10384206 w 12192000"/>
              <a:gd name="connsiteY174" fmla="*/ 5782637 h 6858000"/>
              <a:gd name="connsiteX175" fmla="*/ 10384206 w 12192000"/>
              <a:gd name="connsiteY175" fmla="*/ 5804241 h 6858000"/>
              <a:gd name="connsiteX176" fmla="*/ 10413666 w 12192000"/>
              <a:gd name="connsiteY176" fmla="*/ 5804241 h 6858000"/>
              <a:gd name="connsiteX177" fmla="*/ 10413666 w 12192000"/>
              <a:gd name="connsiteY177" fmla="*/ 5886971 h 6858000"/>
              <a:gd name="connsiteX178" fmla="*/ 10439946 w 12192000"/>
              <a:gd name="connsiteY178" fmla="*/ 5886971 h 6858000"/>
              <a:gd name="connsiteX179" fmla="*/ 10439946 w 12192000"/>
              <a:gd name="connsiteY179" fmla="*/ 5804241 h 6858000"/>
              <a:gd name="connsiteX180" fmla="*/ 10469575 w 12192000"/>
              <a:gd name="connsiteY180" fmla="*/ 5804241 h 6858000"/>
              <a:gd name="connsiteX181" fmla="*/ 10469575 w 12192000"/>
              <a:gd name="connsiteY181" fmla="*/ 5782637 h 6858000"/>
              <a:gd name="connsiteX182" fmla="*/ 10331813 w 12192000"/>
              <a:gd name="connsiteY182" fmla="*/ 5782637 h 6858000"/>
              <a:gd name="connsiteX183" fmla="*/ 10291137 w 12192000"/>
              <a:gd name="connsiteY183" fmla="*/ 5886971 h 6858000"/>
              <a:gd name="connsiteX184" fmla="*/ 10319593 w 12192000"/>
              <a:gd name="connsiteY184" fmla="*/ 5886971 h 6858000"/>
              <a:gd name="connsiteX185" fmla="*/ 10326122 w 12192000"/>
              <a:gd name="connsiteY185" fmla="*/ 5868047 h 6858000"/>
              <a:gd name="connsiteX186" fmla="*/ 10364286 w 12192000"/>
              <a:gd name="connsiteY186" fmla="*/ 5868047 h 6858000"/>
              <a:gd name="connsiteX187" fmla="*/ 10370814 w 12192000"/>
              <a:gd name="connsiteY187" fmla="*/ 5886971 h 6858000"/>
              <a:gd name="connsiteX188" fmla="*/ 10399271 w 12192000"/>
              <a:gd name="connsiteY188" fmla="*/ 5886971 h 6858000"/>
              <a:gd name="connsiteX189" fmla="*/ 10358595 w 12192000"/>
              <a:gd name="connsiteY189" fmla="*/ 5782637 h 6858000"/>
              <a:gd name="connsiteX190" fmla="*/ 10202922 w 12192000"/>
              <a:gd name="connsiteY190" fmla="*/ 5782637 h 6858000"/>
              <a:gd name="connsiteX191" fmla="*/ 10239246 w 12192000"/>
              <a:gd name="connsiteY191" fmla="*/ 5886971 h 6858000"/>
              <a:gd name="connsiteX192" fmla="*/ 10268707 w 12192000"/>
              <a:gd name="connsiteY192" fmla="*/ 5886971 h 6858000"/>
              <a:gd name="connsiteX193" fmla="*/ 10305030 w 12192000"/>
              <a:gd name="connsiteY193" fmla="*/ 5782637 h 6858000"/>
              <a:gd name="connsiteX194" fmla="*/ 10276574 w 12192000"/>
              <a:gd name="connsiteY194" fmla="*/ 5782637 h 6858000"/>
              <a:gd name="connsiteX195" fmla="*/ 10253976 w 12192000"/>
              <a:gd name="connsiteY195" fmla="*/ 5856994 h 6858000"/>
              <a:gd name="connsiteX196" fmla="*/ 10231379 w 12192000"/>
              <a:gd name="connsiteY196" fmla="*/ 5782637 h 6858000"/>
              <a:gd name="connsiteX197" fmla="*/ 9987492 w 12192000"/>
              <a:gd name="connsiteY197" fmla="*/ 5782637 h 6858000"/>
              <a:gd name="connsiteX198" fmla="*/ 9987492 w 12192000"/>
              <a:gd name="connsiteY198" fmla="*/ 5886971 h 6858000"/>
              <a:gd name="connsiteX199" fmla="*/ 10012600 w 12192000"/>
              <a:gd name="connsiteY199" fmla="*/ 5886971 h 6858000"/>
              <a:gd name="connsiteX200" fmla="*/ 10012600 w 12192000"/>
              <a:gd name="connsiteY200" fmla="*/ 5823835 h 6858000"/>
              <a:gd name="connsiteX201" fmla="*/ 10057963 w 12192000"/>
              <a:gd name="connsiteY201" fmla="*/ 5886971 h 6858000"/>
              <a:gd name="connsiteX202" fmla="*/ 10081565 w 12192000"/>
              <a:gd name="connsiteY202" fmla="*/ 5886971 h 6858000"/>
              <a:gd name="connsiteX203" fmla="*/ 10081565 w 12192000"/>
              <a:gd name="connsiteY203" fmla="*/ 5782637 h 6858000"/>
              <a:gd name="connsiteX204" fmla="*/ 10056289 w 12192000"/>
              <a:gd name="connsiteY204" fmla="*/ 5782637 h 6858000"/>
              <a:gd name="connsiteX205" fmla="*/ 10056289 w 12192000"/>
              <a:gd name="connsiteY205" fmla="*/ 5846611 h 6858000"/>
              <a:gd name="connsiteX206" fmla="*/ 10010926 w 12192000"/>
              <a:gd name="connsiteY206" fmla="*/ 5782637 h 6858000"/>
              <a:gd name="connsiteX207" fmla="*/ 9872327 w 12192000"/>
              <a:gd name="connsiteY207" fmla="*/ 5782637 h 6858000"/>
              <a:gd name="connsiteX208" fmla="*/ 9872327 w 12192000"/>
              <a:gd name="connsiteY208" fmla="*/ 5886971 h 6858000"/>
              <a:gd name="connsiteX209" fmla="*/ 9897603 w 12192000"/>
              <a:gd name="connsiteY209" fmla="*/ 5886971 h 6858000"/>
              <a:gd name="connsiteX210" fmla="*/ 9897603 w 12192000"/>
              <a:gd name="connsiteY210" fmla="*/ 5823835 h 6858000"/>
              <a:gd name="connsiteX211" fmla="*/ 9942966 w 12192000"/>
              <a:gd name="connsiteY211" fmla="*/ 5886971 h 6858000"/>
              <a:gd name="connsiteX212" fmla="*/ 9966568 w 12192000"/>
              <a:gd name="connsiteY212" fmla="*/ 5886971 h 6858000"/>
              <a:gd name="connsiteX213" fmla="*/ 9966568 w 12192000"/>
              <a:gd name="connsiteY213" fmla="*/ 5782637 h 6858000"/>
              <a:gd name="connsiteX214" fmla="*/ 9941292 w 12192000"/>
              <a:gd name="connsiteY214" fmla="*/ 5782637 h 6858000"/>
              <a:gd name="connsiteX215" fmla="*/ 9941292 w 12192000"/>
              <a:gd name="connsiteY215" fmla="*/ 5846611 h 6858000"/>
              <a:gd name="connsiteX216" fmla="*/ 9895929 w 12192000"/>
              <a:gd name="connsiteY216" fmla="*/ 5782637 h 6858000"/>
              <a:gd name="connsiteX217" fmla="*/ 9828303 w 12192000"/>
              <a:gd name="connsiteY217" fmla="*/ 5782637 h 6858000"/>
              <a:gd name="connsiteX218" fmla="*/ 9828303 w 12192000"/>
              <a:gd name="connsiteY218" fmla="*/ 5886971 h 6858000"/>
              <a:gd name="connsiteX219" fmla="*/ 9854584 w 12192000"/>
              <a:gd name="connsiteY219" fmla="*/ 5886971 h 6858000"/>
              <a:gd name="connsiteX220" fmla="*/ 9854584 w 12192000"/>
              <a:gd name="connsiteY220" fmla="*/ 5782637 h 6858000"/>
              <a:gd name="connsiteX221" fmla="*/ 11186171 w 12192000"/>
              <a:gd name="connsiteY221" fmla="*/ 5782470 h 6858000"/>
              <a:gd name="connsiteX222" fmla="*/ 11186171 w 12192000"/>
              <a:gd name="connsiteY222" fmla="*/ 5886804 h 6858000"/>
              <a:gd name="connsiteX223" fmla="*/ 11212452 w 12192000"/>
              <a:gd name="connsiteY223" fmla="*/ 5886804 h 6858000"/>
              <a:gd name="connsiteX224" fmla="*/ 11212452 w 12192000"/>
              <a:gd name="connsiteY224" fmla="*/ 5851970 h 6858000"/>
              <a:gd name="connsiteX225" fmla="*/ 11241912 w 12192000"/>
              <a:gd name="connsiteY225" fmla="*/ 5851970 h 6858000"/>
              <a:gd name="connsiteX226" fmla="*/ 11273381 w 12192000"/>
              <a:gd name="connsiteY226" fmla="*/ 5817304 h 6858000"/>
              <a:gd name="connsiteX227" fmla="*/ 11241912 w 12192000"/>
              <a:gd name="connsiteY227" fmla="*/ 5782637 h 6858000"/>
              <a:gd name="connsiteX228" fmla="*/ 11241912 w 12192000"/>
              <a:gd name="connsiteY228" fmla="*/ 5782470 h 6858000"/>
              <a:gd name="connsiteX229" fmla="*/ 11423865 w 12192000"/>
              <a:gd name="connsiteY229" fmla="*/ 5780628 h 6858000"/>
              <a:gd name="connsiteX230" fmla="*/ 11370133 w 12192000"/>
              <a:gd name="connsiteY230" fmla="*/ 5834888 h 6858000"/>
              <a:gd name="connsiteX231" fmla="*/ 11423865 w 12192000"/>
              <a:gd name="connsiteY231" fmla="*/ 5889148 h 6858000"/>
              <a:gd name="connsiteX232" fmla="*/ 11466048 w 12192000"/>
              <a:gd name="connsiteY232" fmla="*/ 5873741 h 6858000"/>
              <a:gd name="connsiteX233" fmla="*/ 11459520 w 12192000"/>
              <a:gd name="connsiteY233" fmla="*/ 5855654 h 6858000"/>
              <a:gd name="connsiteX234" fmla="*/ 11426042 w 12192000"/>
              <a:gd name="connsiteY234" fmla="*/ 5866540 h 6858000"/>
              <a:gd name="connsiteX235" fmla="*/ 11396916 w 12192000"/>
              <a:gd name="connsiteY235" fmla="*/ 5834721 h 6858000"/>
              <a:gd name="connsiteX236" fmla="*/ 11426042 w 12192000"/>
              <a:gd name="connsiteY236" fmla="*/ 5803069 h 6858000"/>
              <a:gd name="connsiteX237" fmla="*/ 11458850 w 12192000"/>
              <a:gd name="connsiteY237" fmla="*/ 5813452 h 6858000"/>
              <a:gd name="connsiteX238" fmla="*/ 11465378 w 12192000"/>
              <a:gd name="connsiteY238" fmla="*/ 5795365 h 6858000"/>
              <a:gd name="connsiteX239" fmla="*/ 11423865 w 12192000"/>
              <a:gd name="connsiteY239" fmla="*/ 5780628 h 6858000"/>
              <a:gd name="connsiteX240" fmla="*/ 10914665 w 12192000"/>
              <a:gd name="connsiteY240" fmla="*/ 5780628 h 6858000"/>
              <a:gd name="connsiteX241" fmla="*/ 10859594 w 12192000"/>
              <a:gd name="connsiteY241" fmla="*/ 5834888 h 6858000"/>
              <a:gd name="connsiteX242" fmla="*/ 10914665 w 12192000"/>
              <a:gd name="connsiteY242" fmla="*/ 5889148 h 6858000"/>
              <a:gd name="connsiteX243" fmla="*/ 10969736 w 12192000"/>
              <a:gd name="connsiteY243" fmla="*/ 5834888 h 6858000"/>
              <a:gd name="connsiteX244" fmla="*/ 10914665 w 12192000"/>
              <a:gd name="connsiteY244" fmla="*/ 5780628 h 6858000"/>
              <a:gd name="connsiteX245" fmla="*/ 10685173 w 12192000"/>
              <a:gd name="connsiteY245" fmla="*/ 5780628 h 6858000"/>
              <a:gd name="connsiteX246" fmla="*/ 10630771 w 12192000"/>
              <a:gd name="connsiteY246" fmla="*/ 5835223 h 6858000"/>
              <a:gd name="connsiteX247" fmla="*/ 10680151 w 12192000"/>
              <a:gd name="connsiteY247" fmla="*/ 5888981 h 6858000"/>
              <a:gd name="connsiteX248" fmla="*/ 10709947 w 12192000"/>
              <a:gd name="connsiteY248" fmla="*/ 5878598 h 6858000"/>
              <a:gd name="connsiteX249" fmla="*/ 10711453 w 12192000"/>
              <a:gd name="connsiteY249" fmla="*/ 5886971 h 6858000"/>
              <a:gd name="connsiteX250" fmla="*/ 10731540 w 12192000"/>
              <a:gd name="connsiteY250" fmla="*/ 5886971 h 6858000"/>
              <a:gd name="connsiteX251" fmla="*/ 10731540 w 12192000"/>
              <a:gd name="connsiteY251" fmla="*/ 5826850 h 6858000"/>
              <a:gd name="connsiteX252" fmla="*/ 10690529 w 12192000"/>
              <a:gd name="connsiteY252" fmla="*/ 5826850 h 6858000"/>
              <a:gd name="connsiteX253" fmla="*/ 10690529 w 12192000"/>
              <a:gd name="connsiteY253" fmla="*/ 5847616 h 6858000"/>
              <a:gd name="connsiteX254" fmla="*/ 10706933 w 12192000"/>
              <a:gd name="connsiteY254" fmla="*/ 5847616 h 6858000"/>
              <a:gd name="connsiteX255" fmla="*/ 10706933 w 12192000"/>
              <a:gd name="connsiteY255" fmla="*/ 5860344 h 6858000"/>
              <a:gd name="connsiteX256" fmla="*/ 10684671 w 12192000"/>
              <a:gd name="connsiteY256" fmla="*/ 5866540 h 6858000"/>
              <a:gd name="connsiteX257" fmla="*/ 10657721 w 12192000"/>
              <a:gd name="connsiteY257" fmla="*/ 5835223 h 6858000"/>
              <a:gd name="connsiteX258" fmla="*/ 10687182 w 12192000"/>
              <a:gd name="connsiteY258" fmla="*/ 5803069 h 6858000"/>
              <a:gd name="connsiteX259" fmla="*/ 10721329 w 12192000"/>
              <a:gd name="connsiteY259" fmla="*/ 5813787 h 6858000"/>
              <a:gd name="connsiteX260" fmla="*/ 10727857 w 12192000"/>
              <a:gd name="connsiteY260" fmla="*/ 5795868 h 6858000"/>
              <a:gd name="connsiteX261" fmla="*/ 10685173 w 12192000"/>
              <a:gd name="connsiteY261" fmla="*/ 5780628 h 6858000"/>
              <a:gd name="connsiteX262" fmla="*/ 10148353 w 12192000"/>
              <a:gd name="connsiteY262" fmla="*/ 5780628 h 6858000"/>
              <a:gd name="connsiteX263" fmla="*/ 10093282 w 12192000"/>
              <a:gd name="connsiteY263" fmla="*/ 5834888 h 6858000"/>
              <a:gd name="connsiteX264" fmla="*/ 10148353 w 12192000"/>
              <a:gd name="connsiteY264" fmla="*/ 5889148 h 6858000"/>
              <a:gd name="connsiteX265" fmla="*/ 10203425 w 12192000"/>
              <a:gd name="connsiteY265" fmla="*/ 5834888 h 6858000"/>
              <a:gd name="connsiteX266" fmla="*/ 10148353 w 12192000"/>
              <a:gd name="connsiteY266" fmla="*/ 5780628 h 6858000"/>
              <a:gd name="connsiteX267" fmla="*/ 0 w 12192000"/>
              <a:gd name="connsiteY267" fmla="*/ 0 h 6858000"/>
              <a:gd name="connsiteX268" fmla="*/ 12192000 w 12192000"/>
              <a:gd name="connsiteY268" fmla="*/ 0 h 6858000"/>
              <a:gd name="connsiteX269" fmla="*/ 12192000 w 12192000"/>
              <a:gd name="connsiteY269" fmla="*/ 6858000 h 6858000"/>
              <a:gd name="connsiteX270" fmla="*/ 0 w 12192000"/>
              <a:gd name="connsiteY27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</a:cxnLst>
            <a:rect l="l" t="t" r="r" b="b"/>
            <a:pathLst>
              <a:path w="12192000" h="6858000">
                <a:moveTo>
                  <a:pt x="10446475" y="6247869"/>
                </a:moveTo>
                <a:lnTo>
                  <a:pt x="10446475" y="6303301"/>
                </a:lnTo>
                <a:cubicBezTo>
                  <a:pt x="10442792" y="6305813"/>
                  <a:pt x="10437101" y="6307655"/>
                  <a:pt x="10430740" y="6307823"/>
                </a:cubicBezTo>
                <a:cubicBezTo>
                  <a:pt x="10424546" y="6307990"/>
                  <a:pt x="10419022" y="6305980"/>
                  <a:pt x="10415507" y="6302631"/>
                </a:cubicBezTo>
                <a:cubicBezTo>
                  <a:pt x="10410653" y="6297775"/>
                  <a:pt x="10408142" y="6289903"/>
                  <a:pt x="10408142" y="6278851"/>
                </a:cubicBezTo>
                <a:cubicBezTo>
                  <a:pt x="10408142" y="6268132"/>
                  <a:pt x="10411155" y="6250046"/>
                  <a:pt x="10431242" y="6248706"/>
                </a:cubicBezTo>
                <a:cubicBezTo>
                  <a:pt x="10433921" y="6248538"/>
                  <a:pt x="10441286" y="6248036"/>
                  <a:pt x="10446475" y="6247869"/>
                </a:cubicBezTo>
                <a:close/>
                <a:moveTo>
                  <a:pt x="10542389" y="6246864"/>
                </a:moveTo>
                <a:cubicBezTo>
                  <a:pt x="10552767" y="6246864"/>
                  <a:pt x="10559798" y="6254065"/>
                  <a:pt x="10560635" y="6263276"/>
                </a:cubicBezTo>
                <a:lnTo>
                  <a:pt x="10521633" y="6263276"/>
                </a:lnTo>
                <a:cubicBezTo>
                  <a:pt x="10524311" y="6253228"/>
                  <a:pt x="10531342" y="6246864"/>
                  <a:pt x="10542389" y="6246864"/>
                </a:cubicBezTo>
                <a:close/>
                <a:moveTo>
                  <a:pt x="10906630" y="6225930"/>
                </a:moveTo>
                <a:lnTo>
                  <a:pt x="10906630" y="6291913"/>
                </a:lnTo>
                <a:cubicBezTo>
                  <a:pt x="10906630" y="6319546"/>
                  <a:pt x="10919352" y="6332943"/>
                  <a:pt x="10945465" y="6332943"/>
                </a:cubicBezTo>
                <a:cubicBezTo>
                  <a:pt x="10954504" y="6332943"/>
                  <a:pt x="10964380" y="6329594"/>
                  <a:pt x="10968230" y="6328254"/>
                </a:cubicBezTo>
                <a:lnTo>
                  <a:pt x="10968397" y="6330598"/>
                </a:lnTo>
                <a:lnTo>
                  <a:pt x="10995849" y="6330598"/>
                </a:lnTo>
                <a:lnTo>
                  <a:pt x="10995849" y="6226097"/>
                </a:lnTo>
                <a:lnTo>
                  <a:pt x="10968062" y="6226097"/>
                </a:lnTo>
                <a:lnTo>
                  <a:pt x="10968062" y="6304306"/>
                </a:lnTo>
                <a:cubicBezTo>
                  <a:pt x="10962203" y="6307990"/>
                  <a:pt x="10952830" y="6309497"/>
                  <a:pt x="10945297" y="6307823"/>
                </a:cubicBezTo>
                <a:cubicBezTo>
                  <a:pt x="10937932" y="6306148"/>
                  <a:pt x="10934249" y="6301459"/>
                  <a:pt x="10934249" y="6287894"/>
                </a:cubicBezTo>
                <a:lnTo>
                  <a:pt x="10934417" y="6225930"/>
                </a:lnTo>
                <a:close/>
                <a:moveTo>
                  <a:pt x="10846202" y="6223586"/>
                </a:moveTo>
                <a:cubicBezTo>
                  <a:pt x="10834150" y="6223920"/>
                  <a:pt x="10823940" y="6226935"/>
                  <a:pt x="10816239" y="6232629"/>
                </a:cubicBezTo>
                <a:cubicBezTo>
                  <a:pt x="10808205" y="6238658"/>
                  <a:pt x="10803685" y="6247199"/>
                  <a:pt x="10803183" y="6257582"/>
                </a:cubicBezTo>
                <a:cubicBezTo>
                  <a:pt x="10802513" y="6274831"/>
                  <a:pt x="10813226" y="6285214"/>
                  <a:pt x="10838334" y="6290071"/>
                </a:cubicBezTo>
                <a:cubicBezTo>
                  <a:pt x="10843691" y="6291076"/>
                  <a:pt x="10851224" y="6292583"/>
                  <a:pt x="10854404" y="6293923"/>
                </a:cubicBezTo>
                <a:cubicBezTo>
                  <a:pt x="10857752" y="6295263"/>
                  <a:pt x="10859593" y="6297440"/>
                  <a:pt x="10859593" y="6299784"/>
                </a:cubicBezTo>
                <a:cubicBezTo>
                  <a:pt x="10859593" y="6302129"/>
                  <a:pt x="10857920" y="6304473"/>
                  <a:pt x="10855409" y="6305478"/>
                </a:cubicBezTo>
                <a:cubicBezTo>
                  <a:pt x="10850554" y="6307488"/>
                  <a:pt x="10843022" y="6307153"/>
                  <a:pt x="10838168" y="6306650"/>
                </a:cubicBezTo>
                <a:cubicBezTo>
                  <a:pt x="10823940" y="6305143"/>
                  <a:pt x="10810213" y="6299952"/>
                  <a:pt x="10805192" y="6297775"/>
                </a:cubicBezTo>
                <a:lnTo>
                  <a:pt x="10805192" y="6323732"/>
                </a:lnTo>
                <a:cubicBezTo>
                  <a:pt x="10813728" y="6328087"/>
                  <a:pt x="10826952" y="6333111"/>
                  <a:pt x="10842854" y="6332776"/>
                </a:cubicBezTo>
                <a:cubicBezTo>
                  <a:pt x="10861100" y="6332441"/>
                  <a:pt x="10883530" y="6327082"/>
                  <a:pt x="10887715" y="6303134"/>
                </a:cubicBezTo>
                <a:cubicBezTo>
                  <a:pt x="10889221" y="6294258"/>
                  <a:pt x="10887548" y="6286219"/>
                  <a:pt x="10883028" y="6279855"/>
                </a:cubicBezTo>
                <a:cubicBezTo>
                  <a:pt x="10877504" y="6272152"/>
                  <a:pt x="10868967" y="6268300"/>
                  <a:pt x="10853400" y="6265453"/>
                </a:cubicBezTo>
                <a:cubicBezTo>
                  <a:pt x="10846872" y="6264281"/>
                  <a:pt x="10839172" y="6262941"/>
                  <a:pt x="10834820" y="6260429"/>
                </a:cubicBezTo>
                <a:cubicBezTo>
                  <a:pt x="10832644" y="6259257"/>
                  <a:pt x="10831472" y="6257582"/>
                  <a:pt x="10831472" y="6255740"/>
                </a:cubicBezTo>
                <a:cubicBezTo>
                  <a:pt x="10831472" y="6253898"/>
                  <a:pt x="10832644" y="6252223"/>
                  <a:pt x="10834485" y="6251218"/>
                </a:cubicBezTo>
                <a:cubicBezTo>
                  <a:pt x="10838669" y="6249041"/>
                  <a:pt x="10846035" y="6247869"/>
                  <a:pt x="10857082" y="6249878"/>
                </a:cubicBezTo>
                <a:cubicBezTo>
                  <a:pt x="10867796" y="6251888"/>
                  <a:pt x="10879680" y="6256074"/>
                  <a:pt x="10883362" y="6257582"/>
                </a:cubicBezTo>
                <a:lnTo>
                  <a:pt x="10883362" y="6232294"/>
                </a:lnTo>
                <a:cubicBezTo>
                  <a:pt x="10870474" y="6225930"/>
                  <a:pt x="10859091" y="6223418"/>
                  <a:pt x="10846202" y="6223586"/>
                </a:cubicBezTo>
                <a:close/>
                <a:moveTo>
                  <a:pt x="10660901" y="6223586"/>
                </a:moveTo>
                <a:cubicBezTo>
                  <a:pt x="10651862" y="6223586"/>
                  <a:pt x="10641986" y="6226935"/>
                  <a:pt x="10638136" y="6228275"/>
                </a:cubicBezTo>
                <a:lnTo>
                  <a:pt x="10637969" y="6225930"/>
                </a:lnTo>
                <a:lnTo>
                  <a:pt x="10610349" y="6225930"/>
                </a:lnTo>
                <a:lnTo>
                  <a:pt x="10610182" y="6330431"/>
                </a:lnTo>
                <a:lnTo>
                  <a:pt x="10637969" y="6330431"/>
                </a:lnTo>
                <a:lnTo>
                  <a:pt x="10637969" y="6252223"/>
                </a:lnTo>
                <a:cubicBezTo>
                  <a:pt x="10643827" y="6248538"/>
                  <a:pt x="10653201" y="6247031"/>
                  <a:pt x="10660734" y="6248706"/>
                </a:cubicBezTo>
                <a:cubicBezTo>
                  <a:pt x="10668099" y="6250381"/>
                  <a:pt x="10671782" y="6255070"/>
                  <a:pt x="10671782" y="6268635"/>
                </a:cubicBezTo>
                <a:lnTo>
                  <a:pt x="10671949" y="6330598"/>
                </a:lnTo>
                <a:lnTo>
                  <a:pt x="10699736" y="6330598"/>
                </a:lnTo>
                <a:lnTo>
                  <a:pt x="10699736" y="6264615"/>
                </a:lnTo>
                <a:cubicBezTo>
                  <a:pt x="10699903" y="6236983"/>
                  <a:pt x="10687014" y="6223586"/>
                  <a:pt x="10660901" y="6223586"/>
                </a:cubicBezTo>
                <a:close/>
                <a:moveTo>
                  <a:pt x="10542557" y="6223250"/>
                </a:moveTo>
                <a:cubicBezTo>
                  <a:pt x="10526487" y="6223250"/>
                  <a:pt x="10513431" y="6229112"/>
                  <a:pt x="10504392" y="6240332"/>
                </a:cubicBezTo>
                <a:cubicBezTo>
                  <a:pt x="10496357" y="6250213"/>
                  <a:pt x="10492005" y="6264113"/>
                  <a:pt x="10492005" y="6279520"/>
                </a:cubicBezTo>
                <a:cubicBezTo>
                  <a:pt x="10492005" y="6305143"/>
                  <a:pt x="10506400" y="6332608"/>
                  <a:pt x="10547076" y="6332608"/>
                </a:cubicBezTo>
                <a:cubicBezTo>
                  <a:pt x="10562643" y="6332608"/>
                  <a:pt x="10577708" y="6327919"/>
                  <a:pt x="10586412" y="6323565"/>
                </a:cubicBezTo>
                <a:lnTo>
                  <a:pt x="10586412" y="6297942"/>
                </a:lnTo>
                <a:cubicBezTo>
                  <a:pt x="10581558" y="6300454"/>
                  <a:pt x="10566660" y="6308325"/>
                  <a:pt x="10546407" y="6307990"/>
                </a:cubicBezTo>
                <a:cubicBezTo>
                  <a:pt x="10531508" y="6307823"/>
                  <a:pt x="10523474" y="6299784"/>
                  <a:pt x="10521131" y="6285717"/>
                </a:cubicBezTo>
                <a:lnTo>
                  <a:pt x="10588087" y="6285717"/>
                </a:lnTo>
                <a:lnTo>
                  <a:pt x="10588087" y="6284712"/>
                </a:lnTo>
                <a:cubicBezTo>
                  <a:pt x="10588254" y="6275334"/>
                  <a:pt x="10588087" y="6267295"/>
                  <a:pt x="10587752" y="6263778"/>
                </a:cubicBezTo>
                <a:cubicBezTo>
                  <a:pt x="10586747" y="6251888"/>
                  <a:pt x="10582395" y="6241840"/>
                  <a:pt x="10575365" y="6234974"/>
                </a:cubicBezTo>
                <a:cubicBezTo>
                  <a:pt x="10567498" y="6227102"/>
                  <a:pt x="10556450" y="6223250"/>
                  <a:pt x="10542557" y="6223250"/>
                </a:cubicBezTo>
                <a:close/>
                <a:moveTo>
                  <a:pt x="10723003" y="6203824"/>
                </a:moveTo>
                <a:lnTo>
                  <a:pt x="10723003" y="6294258"/>
                </a:lnTo>
                <a:cubicBezTo>
                  <a:pt x="10723003" y="6306818"/>
                  <a:pt x="10725179" y="6315526"/>
                  <a:pt x="10729866" y="6321723"/>
                </a:cubicBezTo>
                <a:cubicBezTo>
                  <a:pt x="10735390" y="6329091"/>
                  <a:pt x="10744262" y="6332608"/>
                  <a:pt x="10756983" y="6332608"/>
                </a:cubicBezTo>
                <a:cubicBezTo>
                  <a:pt x="10767194" y="6332608"/>
                  <a:pt x="10777237" y="6330431"/>
                  <a:pt x="10782929" y="6328589"/>
                </a:cubicBezTo>
                <a:lnTo>
                  <a:pt x="10782929" y="6303469"/>
                </a:lnTo>
                <a:cubicBezTo>
                  <a:pt x="10779414" y="6304306"/>
                  <a:pt x="10768366" y="6306650"/>
                  <a:pt x="10762005" y="6306650"/>
                </a:cubicBezTo>
                <a:cubicBezTo>
                  <a:pt x="10757820" y="6306650"/>
                  <a:pt x="10754975" y="6305813"/>
                  <a:pt x="10753301" y="6304138"/>
                </a:cubicBezTo>
                <a:cubicBezTo>
                  <a:pt x="10750790" y="6301459"/>
                  <a:pt x="10750790" y="6297105"/>
                  <a:pt x="10750790" y="6292918"/>
                </a:cubicBezTo>
                <a:lnTo>
                  <a:pt x="10750790" y="6248874"/>
                </a:lnTo>
                <a:cubicBezTo>
                  <a:pt x="10761837" y="6248874"/>
                  <a:pt x="10775396" y="6249711"/>
                  <a:pt x="10782929" y="6250548"/>
                </a:cubicBezTo>
                <a:lnTo>
                  <a:pt x="10782929" y="6225930"/>
                </a:lnTo>
                <a:lnTo>
                  <a:pt x="10750790" y="6225930"/>
                </a:lnTo>
                <a:lnTo>
                  <a:pt x="10750790" y="6203824"/>
                </a:lnTo>
                <a:close/>
                <a:moveTo>
                  <a:pt x="10474596" y="6203489"/>
                </a:moveTo>
                <a:lnTo>
                  <a:pt x="10446642" y="6203657"/>
                </a:lnTo>
                <a:lnTo>
                  <a:pt x="10446642" y="6225763"/>
                </a:lnTo>
                <a:lnTo>
                  <a:pt x="10432414" y="6225763"/>
                </a:lnTo>
                <a:cubicBezTo>
                  <a:pt x="10390566" y="6225763"/>
                  <a:pt x="10381862" y="6257079"/>
                  <a:pt x="10381862" y="6279520"/>
                </a:cubicBezTo>
                <a:cubicBezTo>
                  <a:pt x="10381862" y="6296100"/>
                  <a:pt x="10386884" y="6310335"/>
                  <a:pt x="10395923" y="6319880"/>
                </a:cubicBezTo>
                <a:cubicBezTo>
                  <a:pt x="10403623" y="6327919"/>
                  <a:pt x="10414168" y="6332273"/>
                  <a:pt x="10426053" y="6332273"/>
                </a:cubicBezTo>
                <a:cubicBezTo>
                  <a:pt x="10434088" y="6332273"/>
                  <a:pt x="10440951" y="6330766"/>
                  <a:pt x="10446642" y="6327752"/>
                </a:cubicBezTo>
                <a:lnTo>
                  <a:pt x="10446810" y="6330096"/>
                </a:lnTo>
                <a:lnTo>
                  <a:pt x="10474429" y="6330096"/>
                </a:lnTo>
                <a:close/>
                <a:moveTo>
                  <a:pt x="9737411" y="5991640"/>
                </a:moveTo>
                <a:lnTo>
                  <a:pt x="9737411" y="6120759"/>
                </a:lnTo>
                <a:lnTo>
                  <a:pt x="11641138" y="6120759"/>
                </a:lnTo>
                <a:lnTo>
                  <a:pt x="11641138" y="5991640"/>
                </a:lnTo>
                <a:close/>
                <a:moveTo>
                  <a:pt x="11318410" y="5812614"/>
                </a:moveTo>
                <a:lnTo>
                  <a:pt x="11330294" y="5846611"/>
                </a:lnTo>
                <a:lnTo>
                  <a:pt x="11306525" y="5846611"/>
                </a:lnTo>
                <a:close/>
                <a:moveTo>
                  <a:pt x="10345204" y="5812614"/>
                </a:moveTo>
                <a:lnTo>
                  <a:pt x="10357088" y="5846611"/>
                </a:lnTo>
                <a:lnTo>
                  <a:pt x="10333319" y="5846611"/>
                </a:lnTo>
                <a:close/>
                <a:moveTo>
                  <a:pt x="11212619" y="5804408"/>
                </a:moveTo>
                <a:lnTo>
                  <a:pt x="11237895" y="5804408"/>
                </a:lnTo>
                <a:cubicBezTo>
                  <a:pt x="11243419" y="5804408"/>
                  <a:pt x="11248608" y="5808930"/>
                  <a:pt x="11248608" y="5817471"/>
                </a:cubicBezTo>
                <a:cubicBezTo>
                  <a:pt x="11248608" y="5826180"/>
                  <a:pt x="11243419" y="5830701"/>
                  <a:pt x="11237895" y="5830701"/>
                </a:cubicBezTo>
                <a:lnTo>
                  <a:pt x="11212619" y="5830701"/>
                </a:lnTo>
                <a:close/>
                <a:moveTo>
                  <a:pt x="10914498" y="5803236"/>
                </a:moveTo>
                <a:cubicBezTo>
                  <a:pt x="10931236" y="5803236"/>
                  <a:pt x="10942619" y="5816466"/>
                  <a:pt x="10942619" y="5834888"/>
                </a:cubicBezTo>
                <a:cubicBezTo>
                  <a:pt x="10942619" y="5853142"/>
                  <a:pt x="10931236" y="5866540"/>
                  <a:pt x="10914498" y="5866540"/>
                </a:cubicBezTo>
                <a:cubicBezTo>
                  <a:pt x="10897758" y="5866540"/>
                  <a:pt x="10886376" y="5853310"/>
                  <a:pt x="10886376" y="5834888"/>
                </a:cubicBezTo>
                <a:cubicBezTo>
                  <a:pt x="10886376" y="5816466"/>
                  <a:pt x="10897758" y="5803069"/>
                  <a:pt x="10914498" y="5803236"/>
                </a:cubicBezTo>
                <a:close/>
                <a:moveTo>
                  <a:pt x="10148186" y="5803236"/>
                </a:moveTo>
                <a:cubicBezTo>
                  <a:pt x="10164925" y="5803236"/>
                  <a:pt x="10176307" y="5816466"/>
                  <a:pt x="10176307" y="5834888"/>
                </a:cubicBezTo>
                <a:cubicBezTo>
                  <a:pt x="10176307" y="5853142"/>
                  <a:pt x="10164925" y="5866540"/>
                  <a:pt x="10148186" y="5866540"/>
                </a:cubicBezTo>
                <a:cubicBezTo>
                  <a:pt x="10131447" y="5866540"/>
                  <a:pt x="10120064" y="5853310"/>
                  <a:pt x="10120064" y="5834888"/>
                </a:cubicBezTo>
                <a:cubicBezTo>
                  <a:pt x="10120064" y="5816466"/>
                  <a:pt x="10131447" y="5803069"/>
                  <a:pt x="10148186" y="5803236"/>
                </a:cubicBezTo>
                <a:close/>
                <a:moveTo>
                  <a:pt x="11471237" y="5782637"/>
                </a:moveTo>
                <a:lnTo>
                  <a:pt x="11471237" y="5804241"/>
                </a:lnTo>
                <a:lnTo>
                  <a:pt x="11500865" y="5804241"/>
                </a:lnTo>
                <a:lnTo>
                  <a:pt x="11500865" y="5886971"/>
                </a:lnTo>
                <a:lnTo>
                  <a:pt x="11527145" y="5886971"/>
                </a:lnTo>
                <a:lnTo>
                  <a:pt x="11527145" y="5804241"/>
                </a:lnTo>
                <a:lnTo>
                  <a:pt x="11556606" y="5804241"/>
                </a:lnTo>
                <a:lnTo>
                  <a:pt x="11556606" y="5782637"/>
                </a:lnTo>
                <a:close/>
                <a:moveTo>
                  <a:pt x="11305186" y="5782637"/>
                </a:moveTo>
                <a:lnTo>
                  <a:pt x="11264510" y="5886971"/>
                </a:lnTo>
                <a:lnTo>
                  <a:pt x="11292966" y="5886971"/>
                </a:lnTo>
                <a:lnTo>
                  <a:pt x="11299495" y="5868047"/>
                </a:lnTo>
                <a:lnTo>
                  <a:pt x="11337660" y="5868047"/>
                </a:lnTo>
                <a:lnTo>
                  <a:pt x="11344188" y="5886971"/>
                </a:lnTo>
                <a:lnTo>
                  <a:pt x="11372644" y="5886971"/>
                </a:lnTo>
                <a:lnTo>
                  <a:pt x="11331968" y="5782637"/>
                </a:lnTo>
                <a:close/>
                <a:moveTo>
                  <a:pt x="11055105" y="5782637"/>
                </a:moveTo>
                <a:lnTo>
                  <a:pt x="11055105" y="5886971"/>
                </a:lnTo>
                <a:lnTo>
                  <a:pt x="11080381" y="5886971"/>
                </a:lnTo>
                <a:lnTo>
                  <a:pt x="11080381" y="5827687"/>
                </a:lnTo>
                <a:lnTo>
                  <a:pt x="11101974" y="5861181"/>
                </a:lnTo>
                <a:lnTo>
                  <a:pt x="11123065" y="5861181"/>
                </a:lnTo>
                <a:lnTo>
                  <a:pt x="11144659" y="5827687"/>
                </a:lnTo>
                <a:lnTo>
                  <a:pt x="11144659" y="5886971"/>
                </a:lnTo>
                <a:lnTo>
                  <a:pt x="11169935" y="5886971"/>
                </a:lnTo>
                <a:lnTo>
                  <a:pt x="11170269" y="5782637"/>
                </a:lnTo>
                <a:lnTo>
                  <a:pt x="11146667" y="5782637"/>
                </a:lnTo>
                <a:lnTo>
                  <a:pt x="11112687" y="5836898"/>
                </a:lnTo>
                <a:lnTo>
                  <a:pt x="11078707" y="5782637"/>
                </a:lnTo>
                <a:close/>
                <a:moveTo>
                  <a:pt x="11012755" y="5782637"/>
                </a:moveTo>
                <a:lnTo>
                  <a:pt x="11012755" y="5886971"/>
                </a:lnTo>
                <a:lnTo>
                  <a:pt x="11039036" y="5886971"/>
                </a:lnTo>
                <a:lnTo>
                  <a:pt x="11039036" y="5782637"/>
                </a:lnTo>
                <a:close/>
                <a:moveTo>
                  <a:pt x="10772885" y="5782637"/>
                </a:moveTo>
                <a:lnTo>
                  <a:pt x="10772885" y="5804241"/>
                </a:lnTo>
                <a:lnTo>
                  <a:pt x="10802513" y="5804241"/>
                </a:lnTo>
                <a:lnTo>
                  <a:pt x="10802513" y="5886971"/>
                </a:lnTo>
                <a:lnTo>
                  <a:pt x="10828794" y="5886971"/>
                </a:lnTo>
                <a:lnTo>
                  <a:pt x="10828794" y="5804241"/>
                </a:lnTo>
                <a:lnTo>
                  <a:pt x="10858254" y="5804241"/>
                </a:lnTo>
                <a:lnTo>
                  <a:pt x="10858254" y="5782637"/>
                </a:lnTo>
                <a:close/>
                <a:moveTo>
                  <a:pt x="10523307" y="5782637"/>
                </a:moveTo>
                <a:lnTo>
                  <a:pt x="10523307" y="5886971"/>
                </a:lnTo>
                <a:lnTo>
                  <a:pt x="10548583" y="5886971"/>
                </a:lnTo>
                <a:lnTo>
                  <a:pt x="10548583" y="5823835"/>
                </a:lnTo>
                <a:lnTo>
                  <a:pt x="10593945" y="5886971"/>
                </a:lnTo>
                <a:lnTo>
                  <a:pt x="10617547" y="5886971"/>
                </a:lnTo>
                <a:lnTo>
                  <a:pt x="10617547" y="5782637"/>
                </a:lnTo>
                <a:lnTo>
                  <a:pt x="10592271" y="5782637"/>
                </a:lnTo>
                <a:lnTo>
                  <a:pt x="10592271" y="5846611"/>
                </a:lnTo>
                <a:lnTo>
                  <a:pt x="10546908" y="5782637"/>
                </a:lnTo>
                <a:close/>
                <a:moveTo>
                  <a:pt x="10479283" y="5782637"/>
                </a:moveTo>
                <a:lnTo>
                  <a:pt x="10479283" y="5886971"/>
                </a:lnTo>
                <a:lnTo>
                  <a:pt x="10505563" y="5886971"/>
                </a:lnTo>
                <a:lnTo>
                  <a:pt x="10505563" y="5782637"/>
                </a:lnTo>
                <a:close/>
                <a:moveTo>
                  <a:pt x="10384206" y="5782637"/>
                </a:moveTo>
                <a:lnTo>
                  <a:pt x="10384206" y="5804241"/>
                </a:lnTo>
                <a:lnTo>
                  <a:pt x="10413666" y="5804241"/>
                </a:lnTo>
                <a:lnTo>
                  <a:pt x="10413666" y="5886971"/>
                </a:lnTo>
                <a:lnTo>
                  <a:pt x="10439946" y="5886971"/>
                </a:lnTo>
                <a:lnTo>
                  <a:pt x="10439946" y="5804241"/>
                </a:lnTo>
                <a:lnTo>
                  <a:pt x="10469575" y="5804241"/>
                </a:lnTo>
                <a:lnTo>
                  <a:pt x="10469575" y="5782637"/>
                </a:lnTo>
                <a:close/>
                <a:moveTo>
                  <a:pt x="10331813" y="5782637"/>
                </a:moveTo>
                <a:lnTo>
                  <a:pt x="10291137" y="5886971"/>
                </a:lnTo>
                <a:lnTo>
                  <a:pt x="10319593" y="5886971"/>
                </a:lnTo>
                <a:lnTo>
                  <a:pt x="10326122" y="5868047"/>
                </a:lnTo>
                <a:lnTo>
                  <a:pt x="10364286" y="5868047"/>
                </a:lnTo>
                <a:lnTo>
                  <a:pt x="10370814" y="5886971"/>
                </a:lnTo>
                <a:lnTo>
                  <a:pt x="10399271" y="5886971"/>
                </a:lnTo>
                <a:lnTo>
                  <a:pt x="10358595" y="5782637"/>
                </a:lnTo>
                <a:close/>
                <a:moveTo>
                  <a:pt x="10202922" y="5782637"/>
                </a:moveTo>
                <a:lnTo>
                  <a:pt x="10239246" y="5886971"/>
                </a:lnTo>
                <a:lnTo>
                  <a:pt x="10268707" y="5886971"/>
                </a:lnTo>
                <a:lnTo>
                  <a:pt x="10305030" y="5782637"/>
                </a:lnTo>
                <a:lnTo>
                  <a:pt x="10276574" y="5782637"/>
                </a:lnTo>
                <a:lnTo>
                  <a:pt x="10253976" y="5856994"/>
                </a:lnTo>
                <a:lnTo>
                  <a:pt x="10231379" y="5782637"/>
                </a:lnTo>
                <a:close/>
                <a:moveTo>
                  <a:pt x="9987492" y="5782637"/>
                </a:moveTo>
                <a:lnTo>
                  <a:pt x="9987492" y="5886971"/>
                </a:lnTo>
                <a:lnTo>
                  <a:pt x="10012600" y="5886971"/>
                </a:lnTo>
                <a:lnTo>
                  <a:pt x="10012600" y="5823835"/>
                </a:lnTo>
                <a:lnTo>
                  <a:pt x="10057963" y="5886971"/>
                </a:lnTo>
                <a:lnTo>
                  <a:pt x="10081565" y="5886971"/>
                </a:lnTo>
                <a:lnTo>
                  <a:pt x="10081565" y="5782637"/>
                </a:lnTo>
                <a:lnTo>
                  <a:pt x="10056289" y="5782637"/>
                </a:lnTo>
                <a:lnTo>
                  <a:pt x="10056289" y="5846611"/>
                </a:lnTo>
                <a:lnTo>
                  <a:pt x="10010926" y="5782637"/>
                </a:lnTo>
                <a:close/>
                <a:moveTo>
                  <a:pt x="9872327" y="5782637"/>
                </a:moveTo>
                <a:lnTo>
                  <a:pt x="9872327" y="5886971"/>
                </a:lnTo>
                <a:lnTo>
                  <a:pt x="9897603" y="5886971"/>
                </a:lnTo>
                <a:lnTo>
                  <a:pt x="9897603" y="5823835"/>
                </a:lnTo>
                <a:lnTo>
                  <a:pt x="9942966" y="5886971"/>
                </a:lnTo>
                <a:lnTo>
                  <a:pt x="9966568" y="5886971"/>
                </a:lnTo>
                <a:lnTo>
                  <a:pt x="9966568" y="5782637"/>
                </a:lnTo>
                <a:lnTo>
                  <a:pt x="9941292" y="5782637"/>
                </a:lnTo>
                <a:lnTo>
                  <a:pt x="9941292" y="5846611"/>
                </a:lnTo>
                <a:lnTo>
                  <a:pt x="9895929" y="5782637"/>
                </a:lnTo>
                <a:close/>
                <a:moveTo>
                  <a:pt x="9828303" y="5782637"/>
                </a:moveTo>
                <a:lnTo>
                  <a:pt x="9828303" y="5886971"/>
                </a:lnTo>
                <a:lnTo>
                  <a:pt x="9854584" y="5886971"/>
                </a:lnTo>
                <a:lnTo>
                  <a:pt x="9854584" y="5782637"/>
                </a:lnTo>
                <a:close/>
                <a:moveTo>
                  <a:pt x="11186171" y="5782470"/>
                </a:moveTo>
                <a:lnTo>
                  <a:pt x="11186171" y="5886804"/>
                </a:lnTo>
                <a:lnTo>
                  <a:pt x="11212452" y="5886804"/>
                </a:lnTo>
                <a:lnTo>
                  <a:pt x="11212452" y="5851970"/>
                </a:lnTo>
                <a:lnTo>
                  <a:pt x="11241912" y="5851970"/>
                </a:lnTo>
                <a:cubicBezTo>
                  <a:pt x="11258986" y="5851970"/>
                  <a:pt x="11273381" y="5838405"/>
                  <a:pt x="11273381" y="5817304"/>
                </a:cubicBezTo>
                <a:cubicBezTo>
                  <a:pt x="11273381" y="5796370"/>
                  <a:pt x="11258986" y="5782637"/>
                  <a:pt x="11241912" y="5782637"/>
                </a:cubicBezTo>
                <a:lnTo>
                  <a:pt x="11241912" y="5782470"/>
                </a:lnTo>
                <a:close/>
                <a:moveTo>
                  <a:pt x="11423865" y="5780628"/>
                </a:moveTo>
                <a:cubicBezTo>
                  <a:pt x="11391559" y="5780628"/>
                  <a:pt x="11370133" y="5804744"/>
                  <a:pt x="11370133" y="5834888"/>
                </a:cubicBezTo>
                <a:cubicBezTo>
                  <a:pt x="11370133" y="5864865"/>
                  <a:pt x="11391392" y="5889148"/>
                  <a:pt x="11423865" y="5889148"/>
                </a:cubicBezTo>
                <a:cubicBezTo>
                  <a:pt x="11437424" y="5889148"/>
                  <a:pt x="11452991" y="5883789"/>
                  <a:pt x="11466048" y="5873741"/>
                </a:cubicBezTo>
                <a:lnTo>
                  <a:pt x="11459520" y="5855654"/>
                </a:lnTo>
                <a:cubicBezTo>
                  <a:pt x="11448472" y="5862688"/>
                  <a:pt x="11436420" y="5866540"/>
                  <a:pt x="11426042" y="5866540"/>
                </a:cubicBezTo>
                <a:cubicBezTo>
                  <a:pt x="11409302" y="5866373"/>
                  <a:pt x="11396916" y="5855654"/>
                  <a:pt x="11396916" y="5834721"/>
                </a:cubicBezTo>
                <a:cubicBezTo>
                  <a:pt x="11396916" y="5813787"/>
                  <a:pt x="11409302" y="5803069"/>
                  <a:pt x="11426042" y="5803069"/>
                </a:cubicBezTo>
                <a:cubicBezTo>
                  <a:pt x="11436252" y="5802902"/>
                  <a:pt x="11447969" y="5806586"/>
                  <a:pt x="11458850" y="5813452"/>
                </a:cubicBezTo>
                <a:lnTo>
                  <a:pt x="11465378" y="5795365"/>
                </a:lnTo>
                <a:cubicBezTo>
                  <a:pt x="11452322" y="5785652"/>
                  <a:pt x="11437256" y="5780628"/>
                  <a:pt x="11423865" y="5780628"/>
                </a:cubicBezTo>
                <a:close/>
                <a:moveTo>
                  <a:pt x="10914665" y="5780628"/>
                </a:moveTo>
                <a:cubicBezTo>
                  <a:pt x="10881522" y="5780628"/>
                  <a:pt x="10859594" y="5804744"/>
                  <a:pt x="10859594" y="5834888"/>
                </a:cubicBezTo>
                <a:cubicBezTo>
                  <a:pt x="10859594" y="5864865"/>
                  <a:pt x="10881522" y="5889148"/>
                  <a:pt x="10914665" y="5889148"/>
                </a:cubicBezTo>
                <a:cubicBezTo>
                  <a:pt x="10948143" y="5889148"/>
                  <a:pt x="10969736" y="5864865"/>
                  <a:pt x="10969736" y="5834888"/>
                </a:cubicBezTo>
                <a:cubicBezTo>
                  <a:pt x="10969736" y="5804911"/>
                  <a:pt x="10947976" y="5780628"/>
                  <a:pt x="10914665" y="5780628"/>
                </a:cubicBezTo>
                <a:close/>
                <a:moveTo>
                  <a:pt x="10685173" y="5780628"/>
                </a:moveTo>
                <a:cubicBezTo>
                  <a:pt x="10652867" y="5780460"/>
                  <a:pt x="10630771" y="5804743"/>
                  <a:pt x="10630771" y="5835223"/>
                </a:cubicBezTo>
                <a:cubicBezTo>
                  <a:pt x="10630771" y="5864865"/>
                  <a:pt x="10651360" y="5888981"/>
                  <a:pt x="10680151" y="5888981"/>
                </a:cubicBezTo>
                <a:cubicBezTo>
                  <a:pt x="10690529" y="5888981"/>
                  <a:pt x="10700573" y="5885632"/>
                  <a:pt x="10709947" y="5878598"/>
                </a:cubicBezTo>
                <a:lnTo>
                  <a:pt x="10711453" y="5886971"/>
                </a:lnTo>
                <a:lnTo>
                  <a:pt x="10731540" y="5886971"/>
                </a:lnTo>
                <a:lnTo>
                  <a:pt x="10731540" y="5826850"/>
                </a:lnTo>
                <a:lnTo>
                  <a:pt x="10690529" y="5826850"/>
                </a:lnTo>
                <a:lnTo>
                  <a:pt x="10690529" y="5847616"/>
                </a:lnTo>
                <a:lnTo>
                  <a:pt x="10706933" y="5847616"/>
                </a:lnTo>
                <a:lnTo>
                  <a:pt x="10706933" y="5860344"/>
                </a:lnTo>
                <a:cubicBezTo>
                  <a:pt x="10699066" y="5864363"/>
                  <a:pt x="10691366" y="5866373"/>
                  <a:pt x="10684671" y="5866540"/>
                </a:cubicBezTo>
                <a:cubicBezTo>
                  <a:pt x="10669773" y="5866708"/>
                  <a:pt x="10657721" y="5856324"/>
                  <a:pt x="10657721" y="5835223"/>
                </a:cubicBezTo>
                <a:cubicBezTo>
                  <a:pt x="10657721" y="5813452"/>
                  <a:pt x="10670275" y="5803069"/>
                  <a:pt x="10687182" y="5803069"/>
                </a:cubicBezTo>
                <a:cubicBezTo>
                  <a:pt x="10697894" y="5803069"/>
                  <a:pt x="10710114" y="5806753"/>
                  <a:pt x="10721329" y="5813787"/>
                </a:cubicBezTo>
                <a:lnTo>
                  <a:pt x="10727857" y="5795868"/>
                </a:lnTo>
                <a:cubicBezTo>
                  <a:pt x="10714801" y="5785987"/>
                  <a:pt x="10700238" y="5780628"/>
                  <a:pt x="10685173" y="5780628"/>
                </a:cubicBezTo>
                <a:close/>
                <a:moveTo>
                  <a:pt x="10148353" y="5780628"/>
                </a:moveTo>
                <a:cubicBezTo>
                  <a:pt x="10115210" y="5780628"/>
                  <a:pt x="10093282" y="5804744"/>
                  <a:pt x="10093282" y="5834888"/>
                </a:cubicBezTo>
                <a:cubicBezTo>
                  <a:pt x="10093282" y="5864865"/>
                  <a:pt x="10115210" y="5889148"/>
                  <a:pt x="10148353" y="5889148"/>
                </a:cubicBezTo>
                <a:cubicBezTo>
                  <a:pt x="10181831" y="5889148"/>
                  <a:pt x="10203425" y="5864865"/>
                  <a:pt x="10203425" y="5834888"/>
                </a:cubicBezTo>
                <a:cubicBezTo>
                  <a:pt x="10203425" y="5804911"/>
                  <a:pt x="10181664" y="5780628"/>
                  <a:pt x="10148353" y="5780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213" y="2367171"/>
            <a:ext cx="6064529" cy="2123658"/>
          </a:xfrm>
        </p:spPr>
        <p:txBody>
          <a:bodyPr anchor="ctr">
            <a:spAutoFit/>
          </a:bodyPr>
          <a:lstStyle>
            <a:lvl1pPr algn="r">
              <a:lnSpc>
                <a:spcPct val="80000"/>
              </a:lnSpc>
              <a:defRPr sz="54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F1441B2-86B3-2A2B-94EA-2EAF4ABA54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6905" y="4624388"/>
            <a:ext cx="6065837" cy="328612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344450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2x smartphone portrai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Picture Placeholder 28">
            <a:extLst>
              <a:ext uri="{FF2B5EF4-FFF2-40B4-BE49-F238E27FC236}">
                <a16:creationId xmlns:a16="http://schemas.microsoft.com/office/drawing/2014/main" id="{35EEE3F3-19F9-EAE0-2AAE-A75603C172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9071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4DBF48C4-A781-D1C7-2706-85B89497B4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83528" y="630882"/>
            <a:ext cx="2625187" cy="5636216"/>
          </a:xfrm>
          <a:prstGeom prst="roundRect">
            <a:avLst>
              <a:gd name="adj" fmla="val 11358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3175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63B2C34-FC98-5DEA-B8EE-8CEF78086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4F8C29-E9BB-8A90-08C6-2953CCDF5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Tablet portrai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1660" y="546457"/>
            <a:ext cx="4320000" cy="5765085"/>
          </a:xfrm>
          <a:prstGeom prst="roundRect">
            <a:avLst>
              <a:gd name="adj" fmla="val 7225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133350" cmpd="sng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6137CA1-F2EC-305F-B070-AECC09243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081344-3ADE-F763-2FA9-471578D66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66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s - Tablet/desktop landscap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D69EAC-EB28-574D-2662-FDCFE164477C}"/>
              </a:ext>
            </a:extLst>
          </p:cNvPr>
          <p:cNvSpPr/>
          <p:nvPr userDrawn="1"/>
        </p:nvSpPr>
        <p:spPr>
          <a:xfrm flipH="1">
            <a:off x="4431322" y="0"/>
            <a:ext cx="77606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327254A-4F91-BCE0-B180-3934D1547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9860" y="1269000"/>
            <a:ext cx="5763600" cy="4320000"/>
          </a:xfrm>
          <a:prstGeom prst="roundRect">
            <a:avLst>
              <a:gd name="adj" fmla="val 7225"/>
            </a:avLst>
          </a:prstGeom>
          <a:solidFill>
            <a:schemeClr val="tx1">
              <a:lumMod val="50000"/>
              <a:lumOff val="50000"/>
              <a:alpha val="56000"/>
            </a:schemeClr>
          </a:solidFill>
          <a:ln w="133350" cmpd="sng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38D3C5C-A4A8-C4EC-69AA-D46C6C348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1304925"/>
            <a:ext cx="3666172" cy="489743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DDDAF5-E500-80D2-DF95-2A373E68E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5292"/>
            <a:ext cx="3666171" cy="8309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ADD SLIDE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1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D8E4B-2113-E1B8-DF16-662CE583D5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12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1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84B27B2F-B964-F22D-442C-C9233B1C40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1A6E8-D661-B575-ED9B-A7551B0CF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89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1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738D3-AACE-4411-8BCC-9A05992DF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0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2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784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2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louds in blue sky&#10;&#10;AI-generated content may be incorrect.">
            <a:extLst>
              <a:ext uri="{FF2B5EF4-FFF2-40B4-BE49-F238E27FC236}">
                <a16:creationId xmlns:a16="http://schemas.microsoft.com/office/drawing/2014/main" id="{84B27B2F-B964-F22D-442C-C9233B1C40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243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02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63B37B-1913-A3D0-C1E9-145A3C761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636" y="3046972"/>
            <a:ext cx="6064529" cy="76405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5400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9027A17-047A-50C2-E890-91C070BB8897}"/>
              </a:ext>
            </a:extLst>
          </p:cNvPr>
          <p:cNvSpPr/>
          <p:nvPr userDrawn="1"/>
        </p:nvSpPr>
        <p:spPr>
          <a:xfrm>
            <a:off x="623573" y="5780627"/>
            <a:ext cx="1903727" cy="552316"/>
          </a:xfrm>
          <a:custGeom>
            <a:avLst/>
            <a:gdLst>
              <a:gd name="connsiteX0" fmla="*/ 2894914 w 7772399"/>
              <a:gd name="connsiteY0" fmla="*/ 1907621 h 2254958"/>
              <a:gd name="connsiteX1" fmla="*/ 2832723 w 7772399"/>
              <a:gd name="connsiteY1" fmla="*/ 1911039 h 2254958"/>
              <a:gd name="connsiteX2" fmla="*/ 2738413 w 7772399"/>
              <a:gd name="connsiteY2" fmla="*/ 2034112 h 2254958"/>
              <a:gd name="connsiteX3" fmla="*/ 2768483 w 7772399"/>
              <a:gd name="connsiteY3" fmla="*/ 2131202 h 2254958"/>
              <a:gd name="connsiteX4" fmla="*/ 2830673 w 7772399"/>
              <a:gd name="connsiteY4" fmla="*/ 2152398 h 2254958"/>
              <a:gd name="connsiteX5" fmla="*/ 2894914 w 7772399"/>
              <a:gd name="connsiteY5" fmla="*/ 2133937 h 2254958"/>
              <a:gd name="connsiteX6" fmla="*/ 3286506 w 7772399"/>
              <a:gd name="connsiteY6" fmla="*/ 1903519 h 2254958"/>
              <a:gd name="connsiteX7" fmla="*/ 3201763 w 7772399"/>
              <a:gd name="connsiteY7" fmla="*/ 1970525 h 2254958"/>
              <a:gd name="connsiteX8" fmla="*/ 3360999 w 7772399"/>
              <a:gd name="connsiteY8" fmla="*/ 1970525 h 2254958"/>
              <a:gd name="connsiteX9" fmla="*/ 3286506 w 7772399"/>
              <a:gd name="connsiteY9" fmla="*/ 1903519 h 2254958"/>
              <a:gd name="connsiteX10" fmla="*/ 4773602 w 7772399"/>
              <a:gd name="connsiteY10" fmla="*/ 1818052 h 2254958"/>
              <a:gd name="connsiteX11" fmla="*/ 4887049 w 7772399"/>
              <a:gd name="connsiteY11" fmla="*/ 1818052 h 2254958"/>
              <a:gd name="connsiteX12" fmla="*/ 4886365 w 7772399"/>
              <a:gd name="connsiteY12" fmla="*/ 2071033 h 2254958"/>
              <a:gd name="connsiteX13" fmla="*/ 4931470 w 7772399"/>
              <a:gd name="connsiteY13" fmla="*/ 2152398 h 2254958"/>
              <a:gd name="connsiteX14" fmla="*/ 5024413 w 7772399"/>
              <a:gd name="connsiteY14" fmla="*/ 2138039 h 2254958"/>
              <a:gd name="connsiteX15" fmla="*/ 5024413 w 7772399"/>
              <a:gd name="connsiteY15" fmla="*/ 1818735 h 2254958"/>
              <a:gd name="connsiteX16" fmla="*/ 5137859 w 7772399"/>
              <a:gd name="connsiteY16" fmla="*/ 1818735 h 2254958"/>
              <a:gd name="connsiteX17" fmla="*/ 5137859 w 7772399"/>
              <a:gd name="connsiteY17" fmla="*/ 2245385 h 2254958"/>
              <a:gd name="connsiteX18" fmla="*/ 5025780 w 7772399"/>
              <a:gd name="connsiteY18" fmla="*/ 2245385 h 2254958"/>
              <a:gd name="connsiteX19" fmla="*/ 5025097 w 7772399"/>
              <a:gd name="connsiteY19" fmla="*/ 2235813 h 2254958"/>
              <a:gd name="connsiteX20" fmla="*/ 4932154 w 7772399"/>
              <a:gd name="connsiteY20" fmla="*/ 2254958 h 2254958"/>
              <a:gd name="connsiteX21" fmla="*/ 4773602 w 7772399"/>
              <a:gd name="connsiteY21" fmla="*/ 2087443 h 2254958"/>
              <a:gd name="connsiteX22" fmla="*/ 4526892 w 7772399"/>
              <a:gd name="connsiteY22" fmla="*/ 1808480 h 2254958"/>
              <a:gd name="connsiteX23" fmla="*/ 4678608 w 7772399"/>
              <a:gd name="connsiteY23" fmla="*/ 1844034 h 2254958"/>
              <a:gd name="connsiteX24" fmla="*/ 4678608 w 7772399"/>
              <a:gd name="connsiteY24" fmla="*/ 1947278 h 2254958"/>
              <a:gd name="connsiteX25" fmla="*/ 4571314 w 7772399"/>
              <a:gd name="connsiteY25" fmla="*/ 1915826 h 2254958"/>
              <a:gd name="connsiteX26" fmla="*/ 4479053 w 7772399"/>
              <a:gd name="connsiteY26" fmla="*/ 1921296 h 2254958"/>
              <a:gd name="connsiteX27" fmla="*/ 4466752 w 7772399"/>
              <a:gd name="connsiteY27" fmla="*/ 1939756 h 2254958"/>
              <a:gd name="connsiteX28" fmla="*/ 4480420 w 7772399"/>
              <a:gd name="connsiteY28" fmla="*/ 1958902 h 2254958"/>
              <a:gd name="connsiteX29" fmla="*/ 4556278 w 7772399"/>
              <a:gd name="connsiteY29" fmla="*/ 1979412 h 2254958"/>
              <a:gd name="connsiteX30" fmla="*/ 4677242 w 7772399"/>
              <a:gd name="connsiteY30" fmla="*/ 2038214 h 2254958"/>
              <a:gd name="connsiteX31" fmla="*/ 4696377 w 7772399"/>
              <a:gd name="connsiteY31" fmla="*/ 2133253 h 2254958"/>
              <a:gd name="connsiteX32" fmla="*/ 4513225 w 7772399"/>
              <a:gd name="connsiteY32" fmla="*/ 2254274 h 2254958"/>
              <a:gd name="connsiteX33" fmla="*/ 4359457 w 7772399"/>
              <a:gd name="connsiteY33" fmla="*/ 2217353 h 2254958"/>
              <a:gd name="connsiteX34" fmla="*/ 4359457 w 7772399"/>
              <a:gd name="connsiteY34" fmla="*/ 2111374 h 2254958"/>
              <a:gd name="connsiteX35" fmla="*/ 4494089 w 7772399"/>
              <a:gd name="connsiteY35" fmla="*/ 2147611 h 2254958"/>
              <a:gd name="connsiteX36" fmla="*/ 4564480 w 7772399"/>
              <a:gd name="connsiteY36" fmla="*/ 2142826 h 2254958"/>
              <a:gd name="connsiteX37" fmla="*/ 4581565 w 7772399"/>
              <a:gd name="connsiteY37" fmla="*/ 2119579 h 2254958"/>
              <a:gd name="connsiteX38" fmla="*/ 4560379 w 7772399"/>
              <a:gd name="connsiteY38" fmla="*/ 2095648 h 2254958"/>
              <a:gd name="connsiteX39" fmla="*/ 4494771 w 7772399"/>
              <a:gd name="connsiteY39" fmla="*/ 2079921 h 2254958"/>
              <a:gd name="connsiteX40" fmla="*/ 4351257 w 7772399"/>
              <a:gd name="connsiteY40" fmla="*/ 1947278 h 2254958"/>
              <a:gd name="connsiteX41" fmla="*/ 4404562 w 7772399"/>
              <a:gd name="connsiteY41" fmla="*/ 1845401 h 2254958"/>
              <a:gd name="connsiteX42" fmla="*/ 4526892 w 7772399"/>
              <a:gd name="connsiteY42" fmla="*/ 1808480 h 2254958"/>
              <a:gd name="connsiteX43" fmla="*/ 3770359 w 7772399"/>
              <a:gd name="connsiteY43" fmla="*/ 1808480 h 2254958"/>
              <a:gd name="connsiteX44" fmla="*/ 3928910 w 7772399"/>
              <a:gd name="connsiteY44" fmla="*/ 1975994 h 2254958"/>
              <a:gd name="connsiteX45" fmla="*/ 3928910 w 7772399"/>
              <a:gd name="connsiteY45" fmla="*/ 2245385 h 2254958"/>
              <a:gd name="connsiteX46" fmla="*/ 3815465 w 7772399"/>
              <a:gd name="connsiteY46" fmla="*/ 2245385 h 2254958"/>
              <a:gd name="connsiteX47" fmla="*/ 3814781 w 7772399"/>
              <a:gd name="connsiteY47" fmla="*/ 1992404 h 2254958"/>
              <a:gd name="connsiteX48" fmla="*/ 3769676 w 7772399"/>
              <a:gd name="connsiteY48" fmla="*/ 1911039 h 2254958"/>
              <a:gd name="connsiteX49" fmla="*/ 3676732 w 7772399"/>
              <a:gd name="connsiteY49" fmla="*/ 1925398 h 2254958"/>
              <a:gd name="connsiteX50" fmla="*/ 3676732 w 7772399"/>
              <a:gd name="connsiteY50" fmla="*/ 2244702 h 2254958"/>
              <a:gd name="connsiteX51" fmla="*/ 3563286 w 7772399"/>
              <a:gd name="connsiteY51" fmla="*/ 2244702 h 2254958"/>
              <a:gd name="connsiteX52" fmla="*/ 3563970 w 7772399"/>
              <a:gd name="connsiteY52" fmla="*/ 1818052 h 2254958"/>
              <a:gd name="connsiteX53" fmla="*/ 3676732 w 7772399"/>
              <a:gd name="connsiteY53" fmla="*/ 1818052 h 2254958"/>
              <a:gd name="connsiteX54" fmla="*/ 3677416 w 7772399"/>
              <a:gd name="connsiteY54" fmla="*/ 1827624 h 2254958"/>
              <a:gd name="connsiteX55" fmla="*/ 3770359 w 7772399"/>
              <a:gd name="connsiteY55" fmla="*/ 1808480 h 2254958"/>
              <a:gd name="connsiteX56" fmla="*/ 3287190 w 7772399"/>
              <a:gd name="connsiteY56" fmla="*/ 1807112 h 2254958"/>
              <a:gd name="connsiteX57" fmla="*/ 3421138 w 7772399"/>
              <a:gd name="connsiteY57" fmla="*/ 1854974 h 2254958"/>
              <a:gd name="connsiteX58" fmla="*/ 3471710 w 7772399"/>
              <a:gd name="connsiteY58" fmla="*/ 1972575 h 2254958"/>
              <a:gd name="connsiteX59" fmla="*/ 3473077 w 7772399"/>
              <a:gd name="connsiteY59" fmla="*/ 2058042 h 2254958"/>
              <a:gd name="connsiteX60" fmla="*/ 3473077 w 7772399"/>
              <a:gd name="connsiteY60" fmla="*/ 2062144 h 2254958"/>
              <a:gd name="connsiteX61" fmla="*/ 3199714 w 7772399"/>
              <a:gd name="connsiteY61" fmla="*/ 2062144 h 2254958"/>
              <a:gd name="connsiteX62" fmla="*/ 3302909 w 7772399"/>
              <a:gd name="connsiteY62" fmla="*/ 2153081 h 2254958"/>
              <a:gd name="connsiteX63" fmla="*/ 3466242 w 7772399"/>
              <a:gd name="connsiteY63" fmla="*/ 2112057 h 2254958"/>
              <a:gd name="connsiteX64" fmla="*/ 3466242 w 7772399"/>
              <a:gd name="connsiteY64" fmla="*/ 2216669 h 2254958"/>
              <a:gd name="connsiteX65" fmla="*/ 3305641 w 7772399"/>
              <a:gd name="connsiteY65" fmla="*/ 2253590 h 2254958"/>
              <a:gd name="connsiteX66" fmla="*/ 3080801 w 7772399"/>
              <a:gd name="connsiteY66" fmla="*/ 2036847 h 2254958"/>
              <a:gd name="connsiteX67" fmla="*/ 3131373 w 7772399"/>
              <a:gd name="connsiteY67" fmla="*/ 1876853 h 2254958"/>
              <a:gd name="connsiteX68" fmla="*/ 3287190 w 7772399"/>
              <a:gd name="connsiteY68" fmla="*/ 1807112 h 2254958"/>
              <a:gd name="connsiteX69" fmla="*/ 4023904 w 7772399"/>
              <a:gd name="connsiteY69" fmla="*/ 1727799 h 2254958"/>
              <a:gd name="connsiteX70" fmla="*/ 4137350 w 7772399"/>
              <a:gd name="connsiteY70" fmla="*/ 1727799 h 2254958"/>
              <a:gd name="connsiteX71" fmla="*/ 4137350 w 7772399"/>
              <a:gd name="connsiteY71" fmla="*/ 1818052 h 2254958"/>
              <a:gd name="connsiteX72" fmla="*/ 4268564 w 7772399"/>
              <a:gd name="connsiteY72" fmla="*/ 1818052 h 2254958"/>
              <a:gd name="connsiteX73" fmla="*/ 4268564 w 7772399"/>
              <a:gd name="connsiteY73" fmla="*/ 1918561 h 2254958"/>
              <a:gd name="connsiteX74" fmla="*/ 4137350 w 7772399"/>
              <a:gd name="connsiteY74" fmla="*/ 1911724 h 2254958"/>
              <a:gd name="connsiteX75" fmla="*/ 4137350 w 7772399"/>
              <a:gd name="connsiteY75" fmla="*/ 2091545 h 2254958"/>
              <a:gd name="connsiteX76" fmla="*/ 4147601 w 7772399"/>
              <a:gd name="connsiteY76" fmla="*/ 2137356 h 2254958"/>
              <a:gd name="connsiteX77" fmla="*/ 4183138 w 7772399"/>
              <a:gd name="connsiteY77" fmla="*/ 2147611 h 2254958"/>
              <a:gd name="connsiteX78" fmla="*/ 4268564 w 7772399"/>
              <a:gd name="connsiteY78" fmla="*/ 2134621 h 2254958"/>
              <a:gd name="connsiteX79" fmla="*/ 4268564 w 7772399"/>
              <a:gd name="connsiteY79" fmla="*/ 2237181 h 2254958"/>
              <a:gd name="connsiteX80" fmla="*/ 4162635 w 7772399"/>
              <a:gd name="connsiteY80" fmla="*/ 2253590 h 2254958"/>
              <a:gd name="connsiteX81" fmla="*/ 4051924 w 7772399"/>
              <a:gd name="connsiteY81" fmla="*/ 2209148 h 2254958"/>
              <a:gd name="connsiteX82" fmla="*/ 4023904 w 7772399"/>
              <a:gd name="connsiteY82" fmla="*/ 2097015 h 2254958"/>
              <a:gd name="connsiteX83" fmla="*/ 3009726 w 7772399"/>
              <a:gd name="connsiteY83" fmla="*/ 1726431 h 2254958"/>
              <a:gd name="connsiteX84" fmla="*/ 3009042 w 7772399"/>
              <a:gd name="connsiteY84" fmla="*/ 2243335 h 2254958"/>
              <a:gd name="connsiteX85" fmla="*/ 2896281 w 7772399"/>
              <a:gd name="connsiteY85" fmla="*/ 2243335 h 2254958"/>
              <a:gd name="connsiteX86" fmla="*/ 2895597 w 7772399"/>
              <a:gd name="connsiteY86" fmla="*/ 2233762 h 2254958"/>
              <a:gd name="connsiteX87" fmla="*/ 2811538 w 7772399"/>
              <a:gd name="connsiteY87" fmla="*/ 2252223 h 2254958"/>
              <a:gd name="connsiteX88" fmla="*/ 2688524 w 7772399"/>
              <a:gd name="connsiteY88" fmla="*/ 2201626 h 2254958"/>
              <a:gd name="connsiteX89" fmla="*/ 2631118 w 7772399"/>
              <a:gd name="connsiteY89" fmla="*/ 2036847 h 2254958"/>
              <a:gd name="connsiteX90" fmla="*/ 2837507 w 7772399"/>
              <a:gd name="connsiteY90" fmla="*/ 1817368 h 2254958"/>
              <a:gd name="connsiteX91" fmla="*/ 2895597 w 7772399"/>
              <a:gd name="connsiteY91" fmla="*/ 1817368 h 2254958"/>
              <a:gd name="connsiteX92" fmla="*/ 2895597 w 7772399"/>
              <a:gd name="connsiteY92" fmla="*/ 1727115 h 2254958"/>
              <a:gd name="connsiteX93" fmla="*/ 0 w 7772399"/>
              <a:gd name="connsiteY93" fmla="*/ 861508 h 2254958"/>
              <a:gd name="connsiteX94" fmla="*/ 7772399 w 7772399"/>
              <a:gd name="connsiteY94" fmla="*/ 861508 h 2254958"/>
              <a:gd name="connsiteX95" fmla="*/ 7772399 w 7772399"/>
              <a:gd name="connsiteY95" fmla="*/ 1388667 h 2254958"/>
              <a:gd name="connsiteX96" fmla="*/ 0 w 7772399"/>
              <a:gd name="connsiteY96" fmla="*/ 1388667 h 2254958"/>
              <a:gd name="connsiteX97" fmla="*/ 6454787 w 7772399"/>
              <a:gd name="connsiteY97" fmla="*/ 130595 h 2254958"/>
              <a:gd name="connsiteX98" fmla="*/ 6406265 w 7772399"/>
              <a:gd name="connsiteY98" fmla="*/ 269394 h 2254958"/>
              <a:gd name="connsiteX99" fmla="*/ 6503309 w 7772399"/>
              <a:gd name="connsiteY99" fmla="*/ 269394 h 2254958"/>
              <a:gd name="connsiteX100" fmla="*/ 2481452 w 7772399"/>
              <a:gd name="connsiteY100" fmla="*/ 130595 h 2254958"/>
              <a:gd name="connsiteX101" fmla="*/ 2432929 w 7772399"/>
              <a:gd name="connsiteY101" fmla="*/ 269394 h 2254958"/>
              <a:gd name="connsiteX102" fmla="*/ 2529973 w 7772399"/>
              <a:gd name="connsiteY102" fmla="*/ 269394 h 2254958"/>
              <a:gd name="connsiteX103" fmla="*/ 6022873 w 7772399"/>
              <a:gd name="connsiteY103" fmla="*/ 97092 h 2254958"/>
              <a:gd name="connsiteX104" fmla="*/ 6022873 w 7772399"/>
              <a:gd name="connsiteY104" fmla="*/ 204439 h 2254958"/>
              <a:gd name="connsiteX105" fmla="*/ 6126067 w 7772399"/>
              <a:gd name="connsiteY105" fmla="*/ 204439 h 2254958"/>
              <a:gd name="connsiteX106" fmla="*/ 6169805 w 7772399"/>
              <a:gd name="connsiteY106" fmla="*/ 150423 h 2254958"/>
              <a:gd name="connsiteX107" fmla="*/ 6126067 w 7772399"/>
              <a:gd name="connsiteY107" fmla="*/ 97092 h 2254958"/>
              <a:gd name="connsiteX108" fmla="*/ 4805724 w 7772399"/>
              <a:gd name="connsiteY108" fmla="*/ 92307 h 2254958"/>
              <a:gd name="connsiteX109" fmla="*/ 4690912 w 7772399"/>
              <a:gd name="connsiteY109" fmla="*/ 221533 h 2254958"/>
              <a:gd name="connsiteX110" fmla="*/ 4805724 w 7772399"/>
              <a:gd name="connsiteY110" fmla="*/ 350758 h 2254958"/>
              <a:gd name="connsiteX111" fmla="*/ 4920536 w 7772399"/>
              <a:gd name="connsiteY111" fmla="*/ 221533 h 2254958"/>
              <a:gd name="connsiteX112" fmla="*/ 4805724 w 7772399"/>
              <a:gd name="connsiteY112" fmla="*/ 92307 h 2254958"/>
              <a:gd name="connsiteX113" fmla="*/ 1677083 w 7772399"/>
              <a:gd name="connsiteY113" fmla="*/ 92307 h 2254958"/>
              <a:gd name="connsiteX114" fmla="*/ 1562270 w 7772399"/>
              <a:gd name="connsiteY114" fmla="*/ 221533 h 2254958"/>
              <a:gd name="connsiteX115" fmla="*/ 1677083 w 7772399"/>
              <a:gd name="connsiteY115" fmla="*/ 350758 h 2254958"/>
              <a:gd name="connsiteX116" fmla="*/ 1791894 w 7772399"/>
              <a:gd name="connsiteY116" fmla="*/ 221533 h 2254958"/>
              <a:gd name="connsiteX117" fmla="*/ 1677083 w 7772399"/>
              <a:gd name="connsiteY117" fmla="*/ 92307 h 2254958"/>
              <a:gd name="connsiteX118" fmla="*/ 7078738 w 7772399"/>
              <a:gd name="connsiteY118" fmla="*/ 8207 h 2254958"/>
              <a:gd name="connsiteX119" fmla="*/ 7427277 w 7772399"/>
              <a:gd name="connsiteY119" fmla="*/ 8207 h 2254958"/>
              <a:gd name="connsiteX120" fmla="*/ 7427277 w 7772399"/>
              <a:gd name="connsiteY120" fmla="*/ 96409 h 2254958"/>
              <a:gd name="connsiteX121" fmla="*/ 7306997 w 7772399"/>
              <a:gd name="connsiteY121" fmla="*/ 96409 h 2254958"/>
              <a:gd name="connsiteX122" fmla="*/ 7306997 w 7772399"/>
              <a:gd name="connsiteY122" fmla="*/ 434174 h 2254958"/>
              <a:gd name="connsiteX123" fmla="*/ 7199701 w 7772399"/>
              <a:gd name="connsiteY123" fmla="*/ 434174 h 2254958"/>
              <a:gd name="connsiteX124" fmla="*/ 7199701 w 7772399"/>
              <a:gd name="connsiteY124" fmla="*/ 96409 h 2254958"/>
              <a:gd name="connsiteX125" fmla="*/ 7078738 w 7772399"/>
              <a:gd name="connsiteY125" fmla="*/ 96409 h 2254958"/>
              <a:gd name="connsiteX126" fmla="*/ 6400797 w 7772399"/>
              <a:gd name="connsiteY126" fmla="*/ 8207 h 2254958"/>
              <a:gd name="connsiteX127" fmla="*/ 6510143 w 7772399"/>
              <a:gd name="connsiteY127" fmla="*/ 8207 h 2254958"/>
              <a:gd name="connsiteX128" fmla="*/ 6676212 w 7772399"/>
              <a:gd name="connsiteY128" fmla="*/ 434174 h 2254958"/>
              <a:gd name="connsiteX129" fmla="*/ 6560033 w 7772399"/>
              <a:gd name="connsiteY129" fmla="*/ 434174 h 2254958"/>
              <a:gd name="connsiteX130" fmla="*/ 6533379 w 7772399"/>
              <a:gd name="connsiteY130" fmla="*/ 356912 h 2254958"/>
              <a:gd name="connsiteX131" fmla="*/ 6377562 w 7772399"/>
              <a:gd name="connsiteY131" fmla="*/ 356912 h 2254958"/>
              <a:gd name="connsiteX132" fmla="*/ 6350909 w 7772399"/>
              <a:gd name="connsiteY132" fmla="*/ 434174 h 2254958"/>
              <a:gd name="connsiteX133" fmla="*/ 6234730 w 7772399"/>
              <a:gd name="connsiteY133" fmla="*/ 434174 h 2254958"/>
              <a:gd name="connsiteX134" fmla="*/ 5379786 w 7772399"/>
              <a:gd name="connsiteY134" fmla="*/ 8207 h 2254958"/>
              <a:gd name="connsiteX135" fmla="*/ 5476146 w 7772399"/>
              <a:gd name="connsiteY135" fmla="*/ 8207 h 2254958"/>
              <a:gd name="connsiteX136" fmla="*/ 5614878 w 7772399"/>
              <a:gd name="connsiteY136" fmla="*/ 229738 h 2254958"/>
              <a:gd name="connsiteX137" fmla="*/ 5753609 w 7772399"/>
              <a:gd name="connsiteY137" fmla="*/ 8207 h 2254958"/>
              <a:gd name="connsiteX138" fmla="*/ 5849970 w 7772399"/>
              <a:gd name="connsiteY138" fmla="*/ 8207 h 2254958"/>
              <a:gd name="connsiteX139" fmla="*/ 5848604 w 7772399"/>
              <a:gd name="connsiteY139" fmla="*/ 434174 h 2254958"/>
              <a:gd name="connsiteX140" fmla="*/ 5745409 w 7772399"/>
              <a:gd name="connsiteY140" fmla="*/ 434174 h 2254958"/>
              <a:gd name="connsiteX141" fmla="*/ 5745409 w 7772399"/>
              <a:gd name="connsiteY141" fmla="*/ 192132 h 2254958"/>
              <a:gd name="connsiteX142" fmla="*/ 5657249 w 7772399"/>
              <a:gd name="connsiteY142" fmla="*/ 328879 h 2254958"/>
              <a:gd name="connsiteX143" fmla="*/ 5571139 w 7772399"/>
              <a:gd name="connsiteY143" fmla="*/ 328879 h 2254958"/>
              <a:gd name="connsiteX144" fmla="*/ 5482981 w 7772399"/>
              <a:gd name="connsiteY144" fmla="*/ 192132 h 2254958"/>
              <a:gd name="connsiteX145" fmla="*/ 5482981 w 7772399"/>
              <a:gd name="connsiteY145" fmla="*/ 434174 h 2254958"/>
              <a:gd name="connsiteX146" fmla="*/ 5379786 w 7772399"/>
              <a:gd name="connsiteY146" fmla="*/ 434174 h 2254958"/>
              <a:gd name="connsiteX147" fmla="*/ 5206884 w 7772399"/>
              <a:gd name="connsiteY147" fmla="*/ 8207 h 2254958"/>
              <a:gd name="connsiteX148" fmla="*/ 5314179 w 7772399"/>
              <a:gd name="connsiteY148" fmla="*/ 8207 h 2254958"/>
              <a:gd name="connsiteX149" fmla="*/ 5314179 w 7772399"/>
              <a:gd name="connsiteY149" fmla="*/ 434174 h 2254958"/>
              <a:gd name="connsiteX150" fmla="*/ 5206884 w 7772399"/>
              <a:gd name="connsiteY150" fmla="*/ 434174 h 2254958"/>
              <a:gd name="connsiteX151" fmla="*/ 4227560 w 7772399"/>
              <a:gd name="connsiteY151" fmla="*/ 8207 h 2254958"/>
              <a:gd name="connsiteX152" fmla="*/ 4576099 w 7772399"/>
              <a:gd name="connsiteY152" fmla="*/ 8207 h 2254958"/>
              <a:gd name="connsiteX153" fmla="*/ 4576099 w 7772399"/>
              <a:gd name="connsiteY153" fmla="*/ 96409 h 2254958"/>
              <a:gd name="connsiteX154" fmla="*/ 4455818 w 7772399"/>
              <a:gd name="connsiteY154" fmla="*/ 96409 h 2254958"/>
              <a:gd name="connsiteX155" fmla="*/ 4455818 w 7772399"/>
              <a:gd name="connsiteY155" fmla="*/ 434174 h 2254958"/>
              <a:gd name="connsiteX156" fmla="*/ 4348523 w 7772399"/>
              <a:gd name="connsiteY156" fmla="*/ 434174 h 2254958"/>
              <a:gd name="connsiteX157" fmla="*/ 4348523 w 7772399"/>
              <a:gd name="connsiteY157" fmla="*/ 96409 h 2254958"/>
              <a:gd name="connsiteX158" fmla="*/ 4227560 w 7772399"/>
              <a:gd name="connsiteY158" fmla="*/ 96409 h 2254958"/>
              <a:gd name="connsiteX159" fmla="*/ 3208598 w 7772399"/>
              <a:gd name="connsiteY159" fmla="*/ 8207 h 2254958"/>
              <a:gd name="connsiteX160" fmla="*/ 3304958 w 7772399"/>
              <a:gd name="connsiteY160" fmla="*/ 8207 h 2254958"/>
              <a:gd name="connsiteX161" fmla="*/ 3490162 w 7772399"/>
              <a:gd name="connsiteY161" fmla="*/ 269394 h 2254958"/>
              <a:gd name="connsiteX162" fmla="*/ 3490162 w 7772399"/>
              <a:gd name="connsiteY162" fmla="*/ 8207 h 2254958"/>
              <a:gd name="connsiteX163" fmla="*/ 3593357 w 7772399"/>
              <a:gd name="connsiteY163" fmla="*/ 8207 h 2254958"/>
              <a:gd name="connsiteX164" fmla="*/ 3593357 w 7772399"/>
              <a:gd name="connsiteY164" fmla="*/ 434174 h 2254958"/>
              <a:gd name="connsiteX165" fmla="*/ 3496997 w 7772399"/>
              <a:gd name="connsiteY165" fmla="*/ 434174 h 2254958"/>
              <a:gd name="connsiteX166" fmla="*/ 3311793 w 7772399"/>
              <a:gd name="connsiteY166" fmla="*/ 176406 h 2254958"/>
              <a:gd name="connsiteX167" fmla="*/ 3311793 w 7772399"/>
              <a:gd name="connsiteY167" fmla="*/ 434174 h 2254958"/>
              <a:gd name="connsiteX168" fmla="*/ 3208598 w 7772399"/>
              <a:gd name="connsiteY168" fmla="*/ 434174 h 2254958"/>
              <a:gd name="connsiteX169" fmla="*/ 3028862 w 7772399"/>
              <a:gd name="connsiteY169" fmla="*/ 8207 h 2254958"/>
              <a:gd name="connsiteX170" fmla="*/ 3136157 w 7772399"/>
              <a:gd name="connsiteY170" fmla="*/ 8207 h 2254958"/>
              <a:gd name="connsiteX171" fmla="*/ 3136157 w 7772399"/>
              <a:gd name="connsiteY171" fmla="*/ 434174 h 2254958"/>
              <a:gd name="connsiteX172" fmla="*/ 3028862 w 7772399"/>
              <a:gd name="connsiteY172" fmla="*/ 434174 h 2254958"/>
              <a:gd name="connsiteX173" fmla="*/ 2640686 w 7772399"/>
              <a:gd name="connsiteY173" fmla="*/ 8207 h 2254958"/>
              <a:gd name="connsiteX174" fmla="*/ 2989225 w 7772399"/>
              <a:gd name="connsiteY174" fmla="*/ 8207 h 2254958"/>
              <a:gd name="connsiteX175" fmla="*/ 2989225 w 7772399"/>
              <a:gd name="connsiteY175" fmla="*/ 96409 h 2254958"/>
              <a:gd name="connsiteX176" fmla="*/ 2868261 w 7772399"/>
              <a:gd name="connsiteY176" fmla="*/ 96409 h 2254958"/>
              <a:gd name="connsiteX177" fmla="*/ 2868261 w 7772399"/>
              <a:gd name="connsiteY177" fmla="*/ 434174 h 2254958"/>
              <a:gd name="connsiteX178" fmla="*/ 2760966 w 7772399"/>
              <a:gd name="connsiteY178" fmla="*/ 434174 h 2254958"/>
              <a:gd name="connsiteX179" fmla="*/ 2760966 w 7772399"/>
              <a:gd name="connsiteY179" fmla="*/ 96409 h 2254958"/>
              <a:gd name="connsiteX180" fmla="*/ 2640686 w 7772399"/>
              <a:gd name="connsiteY180" fmla="*/ 96409 h 2254958"/>
              <a:gd name="connsiteX181" fmla="*/ 2426781 w 7772399"/>
              <a:gd name="connsiteY181" fmla="*/ 8207 h 2254958"/>
              <a:gd name="connsiteX182" fmla="*/ 2536124 w 7772399"/>
              <a:gd name="connsiteY182" fmla="*/ 8207 h 2254958"/>
              <a:gd name="connsiteX183" fmla="*/ 2702193 w 7772399"/>
              <a:gd name="connsiteY183" fmla="*/ 434174 h 2254958"/>
              <a:gd name="connsiteX184" fmla="*/ 2586014 w 7772399"/>
              <a:gd name="connsiteY184" fmla="*/ 434174 h 2254958"/>
              <a:gd name="connsiteX185" fmla="*/ 2559360 w 7772399"/>
              <a:gd name="connsiteY185" fmla="*/ 356912 h 2254958"/>
              <a:gd name="connsiteX186" fmla="*/ 2403545 w 7772399"/>
              <a:gd name="connsiteY186" fmla="*/ 356912 h 2254958"/>
              <a:gd name="connsiteX187" fmla="*/ 2376892 w 7772399"/>
              <a:gd name="connsiteY187" fmla="*/ 434174 h 2254958"/>
              <a:gd name="connsiteX188" fmla="*/ 2260713 w 7772399"/>
              <a:gd name="connsiteY188" fmla="*/ 434174 h 2254958"/>
              <a:gd name="connsiteX189" fmla="*/ 1900556 w 7772399"/>
              <a:gd name="connsiteY189" fmla="*/ 8207 h 2254958"/>
              <a:gd name="connsiteX190" fmla="*/ 2016735 w 7772399"/>
              <a:gd name="connsiteY190" fmla="*/ 8207 h 2254958"/>
              <a:gd name="connsiteX191" fmla="*/ 2108996 w 7772399"/>
              <a:gd name="connsiteY191" fmla="*/ 311786 h 2254958"/>
              <a:gd name="connsiteX192" fmla="*/ 2201257 w 7772399"/>
              <a:gd name="connsiteY192" fmla="*/ 8207 h 2254958"/>
              <a:gd name="connsiteX193" fmla="*/ 2317435 w 7772399"/>
              <a:gd name="connsiteY193" fmla="*/ 8207 h 2254958"/>
              <a:gd name="connsiteX194" fmla="*/ 2169135 w 7772399"/>
              <a:gd name="connsiteY194" fmla="*/ 434174 h 2254958"/>
              <a:gd name="connsiteX195" fmla="*/ 2048855 w 7772399"/>
              <a:gd name="connsiteY195" fmla="*/ 434174 h 2254958"/>
              <a:gd name="connsiteX196" fmla="*/ 1021011 w 7772399"/>
              <a:gd name="connsiteY196" fmla="*/ 8207 h 2254958"/>
              <a:gd name="connsiteX197" fmla="*/ 1116687 w 7772399"/>
              <a:gd name="connsiteY197" fmla="*/ 8207 h 2254958"/>
              <a:gd name="connsiteX198" fmla="*/ 1301891 w 7772399"/>
              <a:gd name="connsiteY198" fmla="*/ 269394 h 2254958"/>
              <a:gd name="connsiteX199" fmla="*/ 1301891 w 7772399"/>
              <a:gd name="connsiteY199" fmla="*/ 8207 h 2254958"/>
              <a:gd name="connsiteX200" fmla="*/ 1405086 w 7772399"/>
              <a:gd name="connsiteY200" fmla="*/ 8207 h 2254958"/>
              <a:gd name="connsiteX201" fmla="*/ 1405086 w 7772399"/>
              <a:gd name="connsiteY201" fmla="*/ 434174 h 2254958"/>
              <a:gd name="connsiteX202" fmla="*/ 1308726 w 7772399"/>
              <a:gd name="connsiteY202" fmla="*/ 434174 h 2254958"/>
              <a:gd name="connsiteX203" fmla="*/ 1123522 w 7772399"/>
              <a:gd name="connsiteY203" fmla="*/ 176406 h 2254958"/>
              <a:gd name="connsiteX204" fmla="*/ 1123522 w 7772399"/>
              <a:gd name="connsiteY204" fmla="*/ 434174 h 2254958"/>
              <a:gd name="connsiteX205" fmla="*/ 1021011 w 7772399"/>
              <a:gd name="connsiteY205" fmla="*/ 434174 h 2254958"/>
              <a:gd name="connsiteX206" fmla="*/ 550826 w 7772399"/>
              <a:gd name="connsiteY206" fmla="*/ 8207 h 2254958"/>
              <a:gd name="connsiteX207" fmla="*/ 647186 w 7772399"/>
              <a:gd name="connsiteY207" fmla="*/ 8207 h 2254958"/>
              <a:gd name="connsiteX208" fmla="*/ 832390 w 7772399"/>
              <a:gd name="connsiteY208" fmla="*/ 269394 h 2254958"/>
              <a:gd name="connsiteX209" fmla="*/ 832390 w 7772399"/>
              <a:gd name="connsiteY209" fmla="*/ 8207 h 2254958"/>
              <a:gd name="connsiteX210" fmla="*/ 935585 w 7772399"/>
              <a:gd name="connsiteY210" fmla="*/ 8207 h 2254958"/>
              <a:gd name="connsiteX211" fmla="*/ 935585 w 7772399"/>
              <a:gd name="connsiteY211" fmla="*/ 434174 h 2254958"/>
              <a:gd name="connsiteX212" fmla="*/ 839225 w 7772399"/>
              <a:gd name="connsiteY212" fmla="*/ 434174 h 2254958"/>
              <a:gd name="connsiteX213" fmla="*/ 654020 w 7772399"/>
              <a:gd name="connsiteY213" fmla="*/ 176406 h 2254958"/>
              <a:gd name="connsiteX214" fmla="*/ 654020 w 7772399"/>
              <a:gd name="connsiteY214" fmla="*/ 434174 h 2254958"/>
              <a:gd name="connsiteX215" fmla="*/ 550826 w 7772399"/>
              <a:gd name="connsiteY215" fmla="*/ 434174 h 2254958"/>
              <a:gd name="connsiteX216" fmla="*/ 371089 w 7772399"/>
              <a:gd name="connsiteY216" fmla="*/ 8207 h 2254958"/>
              <a:gd name="connsiteX217" fmla="*/ 478385 w 7772399"/>
              <a:gd name="connsiteY217" fmla="*/ 8207 h 2254958"/>
              <a:gd name="connsiteX218" fmla="*/ 478385 w 7772399"/>
              <a:gd name="connsiteY218" fmla="*/ 434174 h 2254958"/>
              <a:gd name="connsiteX219" fmla="*/ 371089 w 7772399"/>
              <a:gd name="connsiteY219" fmla="*/ 434174 h 2254958"/>
              <a:gd name="connsiteX220" fmla="*/ 5914894 w 7772399"/>
              <a:gd name="connsiteY220" fmla="*/ 7523 h 2254958"/>
              <a:gd name="connsiteX221" fmla="*/ 6142469 w 7772399"/>
              <a:gd name="connsiteY221" fmla="*/ 7523 h 2254958"/>
              <a:gd name="connsiteX222" fmla="*/ 6142469 w 7772399"/>
              <a:gd name="connsiteY222" fmla="*/ 8206 h 2254958"/>
              <a:gd name="connsiteX223" fmla="*/ 6270949 w 7772399"/>
              <a:gd name="connsiteY223" fmla="*/ 149740 h 2254958"/>
              <a:gd name="connsiteX224" fmla="*/ 6142469 w 7772399"/>
              <a:gd name="connsiteY224" fmla="*/ 291273 h 2254958"/>
              <a:gd name="connsiteX225" fmla="*/ 6022189 w 7772399"/>
              <a:gd name="connsiteY225" fmla="*/ 291273 h 2254958"/>
              <a:gd name="connsiteX226" fmla="*/ 6022189 w 7772399"/>
              <a:gd name="connsiteY226" fmla="*/ 433490 h 2254958"/>
              <a:gd name="connsiteX227" fmla="*/ 5914894 w 7772399"/>
              <a:gd name="connsiteY227" fmla="*/ 433490 h 2254958"/>
              <a:gd name="connsiteX228" fmla="*/ 6885334 w 7772399"/>
              <a:gd name="connsiteY228" fmla="*/ 3 h 2254958"/>
              <a:gd name="connsiteX229" fmla="*/ 7054819 w 7772399"/>
              <a:gd name="connsiteY229" fmla="*/ 60171 h 2254958"/>
              <a:gd name="connsiteX230" fmla="*/ 7028166 w 7772399"/>
              <a:gd name="connsiteY230" fmla="*/ 134015 h 2254958"/>
              <a:gd name="connsiteX231" fmla="*/ 6894219 w 7772399"/>
              <a:gd name="connsiteY231" fmla="*/ 91624 h 2254958"/>
              <a:gd name="connsiteX232" fmla="*/ 6775306 w 7772399"/>
              <a:gd name="connsiteY232" fmla="*/ 220850 h 2254958"/>
              <a:gd name="connsiteX233" fmla="*/ 6894219 w 7772399"/>
              <a:gd name="connsiteY233" fmla="*/ 350758 h 2254958"/>
              <a:gd name="connsiteX234" fmla="*/ 7030900 w 7772399"/>
              <a:gd name="connsiteY234" fmla="*/ 306316 h 2254958"/>
              <a:gd name="connsiteX235" fmla="*/ 7057553 w 7772399"/>
              <a:gd name="connsiteY235" fmla="*/ 380159 h 2254958"/>
              <a:gd name="connsiteX236" fmla="*/ 6885334 w 7772399"/>
              <a:gd name="connsiteY236" fmla="*/ 443063 h 2254958"/>
              <a:gd name="connsiteX237" fmla="*/ 6665960 w 7772399"/>
              <a:gd name="connsiteY237" fmla="*/ 221533 h 2254958"/>
              <a:gd name="connsiteX238" fmla="*/ 6885334 w 7772399"/>
              <a:gd name="connsiteY238" fmla="*/ 3 h 2254958"/>
              <a:gd name="connsiteX239" fmla="*/ 4806407 w 7772399"/>
              <a:gd name="connsiteY239" fmla="*/ 3 h 2254958"/>
              <a:gd name="connsiteX240" fmla="*/ 5031248 w 7772399"/>
              <a:gd name="connsiteY240" fmla="*/ 221533 h 2254958"/>
              <a:gd name="connsiteX241" fmla="*/ 4806407 w 7772399"/>
              <a:gd name="connsiteY241" fmla="*/ 443063 h 2254958"/>
              <a:gd name="connsiteX242" fmla="*/ 4581566 w 7772399"/>
              <a:gd name="connsiteY242" fmla="*/ 221533 h 2254958"/>
              <a:gd name="connsiteX243" fmla="*/ 4806407 w 7772399"/>
              <a:gd name="connsiteY243" fmla="*/ 3 h 2254958"/>
              <a:gd name="connsiteX244" fmla="*/ 1677766 w 7772399"/>
              <a:gd name="connsiteY244" fmla="*/ 3 h 2254958"/>
              <a:gd name="connsiteX245" fmla="*/ 1902607 w 7772399"/>
              <a:gd name="connsiteY245" fmla="*/ 221533 h 2254958"/>
              <a:gd name="connsiteX246" fmla="*/ 1677766 w 7772399"/>
              <a:gd name="connsiteY246" fmla="*/ 443063 h 2254958"/>
              <a:gd name="connsiteX247" fmla="*/ 1452925 w 7772399"/>
              <a:gd name="connsiteY247" fmla="*/ 221533 h 2254958"/>
              <a:gd name="connsiteX248" fmla="*/ 1677766 w 7772399"/>
              <a:gd name="connsiteY248" fmla="*/ 3 h 2254958"/>
              <a:gd name="connsiteX249" fmla="*/ 3869453 w 7772399"/>
              <a:gd name="connsiteY249" fmla="*/ 3 h 2254958"/>
              <a:gd name="connsiteX250" fmla="*/ 4043722 w 7772399"/>
              <a:gd name="connsiteY250" fmla="*/ 62223 h 2254958"/>
              <a:gd name="connsiteX251" fmla="*/ 4017070 w 7772399"/>
              <a:gd name="connsiteY251" fmla="*/ 135383 h 2254958"/>
              <a:gd name="connsiteX252" fmla="*/ 3877655 w 7772399"/>
              <a:gd name="connsiteY252" fmla="*/ 91623 h 2254958"/>
              <a:gd name="connsiteX253" fmla="*/ 3757375 w 7772399"/>
              <a:gd name="connsiteY253" fmla="*/ 222900 h 2254958"/>
              <a:gd name="connsiteX254" fmla="*/ 3867403 w 7772399"/>
              <a:gd name="connsiteY254" fmla="*/ 350759 h 2254958"/>
              <a:gd name="connsiteX255" fmla="*/ 3958296 w 7772399"/>
              <a:gd name="connsiteY255" fmla="*/ 325461 h 2254958"/>
              <a:gd name="connsiteX256" fmla="*/ 3958296 w 7772399"/>
              <a:gd name="connsiteY256" fmla="*/ 273497 h 2254958"/>
              <a:gd name="connsiteX257" fmla="*/ 3891323 w 7772399"/>
              <a:gd name="connsiteY257" fmla="*/ 273497 h 2254958"/>
              <a:gd name="connsiteX258" fmla="*/ 3891323 w 7772399"/>
              <a:gd name="connsiteY258" fmla="*/ 188714 h 2254958"/>
              <a:gd name="connsiteX259" fmla="*/ 4058757 w 7772399"/>
              <a:gd name="connsiteY259" fmla="*/ 188714 h 2254958"/>
              <a:gd name="connsiteX260" fmla="*/ 4058757 w 7772399"/>
              <a:gd name="connsiteY260" fmla="*/ 434174 h 2254958"/>
              <a:gd name="connsiteX261" fmla="*/ 3976749 w 7772399"/>
              <a:gd name="connsiteY261" fmla="*/ 434174 h 2254958"/>
              <a:gd name="connsiteX262" fmla="*/ 3970598 w 7772399"/>
              <a:gd name="connsiteY262" fmla="*/ 399988 h 2254958"/>
              <a:gd name="connsiteX263" fmla="*/ 3848951 w 7772399"/>
              <a:gd name="connsiteY263" fmla="*/ 442379 h 2254958"/>
              <a:gd name="connsiteX264" fmla="*/ 3647346 w 7772399"/>
              <a:gd name="connsiteY264" fmla="*/ 222900 h 2254958"/>
              <a:gd name="connsiteX265" fmla="*/ 3869453 w 7772399"/>
              <a:gd name="connsiteY265" fmla="*/ 3 h 22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7772399" h="2254958">
                <a:moveTo>
                  <a:pt x="2894914" y="1907621"/>
                </a:moveTo>
                <a:cubicBezTo>
                  <a:pt x="2873728" y="1908304"/>
                  <a:pt x="2843659" y="1910356"/>
                  <a:pt x="2832723" y="1911039"/>
                </a:cubicBezTo>
                <a:cubicBezTo>
                  <a:pt x="2750714" y="1916509"/>
                  <a:pt x="2738413" y="1990353"/>
                  <a:pt x="2738413" y="2034112"/>
                </a:cubicBezTo>
                <a:cubicBezTo>
                  <a:pt x="2738413" y="2079238"/>
                  <a:pt x="2748664" y="2111374"/>
                  <a:pt x="2768483" y="2131202"/>
                </a:cubicBezTo>
                <a:cubicBezTo>
                  <a:pt x="2782834" y="2144876"/>
                  <a:pt x="2805387" y="2153081"/>
                  <a:pt x="2830673" y="2152398"/>
                </a:cubicBezTo>
                <a:cubicBezTo>
                  <a:pt x="2856643" y="2151714"/>
                  <a:pt x="2879879" y="2144193"/>
                  <a:pt x="2894914" y="2133937"/>
                </a:cubicBezTo>
                <a:close/>
                <a:moveTo>
                  <a:pt x="3286506" y="1903519"/>
                </a:moveTo>
                <a:cubicBezTo>
                  <a:pt x="3241402" y="1903519"/>
                  <a:pt x="3212698" y="1929501"/>
                  <a:pt x="3201763" y="1970525"/>
                </a:cubicBezTo>
                <a:lnTo>
                  <a:pt x="3360999" y="1970525"/>
                </a:lnTo>
                <a:cubicBezTo>
                  <a:pt x="3357581" y="1932919"/>
                  <a:pt x="3328878" y="1903519"/>
                  <a:pt x="3286506" y="1903519"/>
                </a:cubicBezTo>
                <a:close/>
                <a:moveTo>
                  <a:pt x="4773602" y="1818052"/>
                </a:moveTo>
                <a:lnTo>
                  <a:pt x="4887049" y="1818052"/>
                </a:lnTo>
                <a:lnTo>
                  <a:pt x="4886365" y="2071033"/>
                </a:lnTo>
                <a:cubicBezTo>
                  <a:pt x="4886365" y="2126416"/>
                  <a:pt x="4901400" y="2145561"/>
                  <a:pt x="4931470" y="2152398"/>
                </a:cubicBezTo>
                <a:cubicBezTo>
                  <a:pt x="4962223" y="2159235"/>
                  <a:pt x="5000494" y="2153081"/>
                  <a:pt x="5024413" y="2138039"/>
                </a:cubicBezTo>
                <a:lnTo>
                  <a:pt x="5024413" y="1818735"/>
                </a:lnTo>
                <a:lnTo>
                  <a:pt x="5137859" y="1818735"/>
                </a:lnTo>
                <a:lnTo>
                  <a:pt x="5137859" y="2245385"/>
                </a:lnTo>
                <a:lnTo>
                  <a:pt x="5025780" y="2245385"/>
                </a:lnTo>
                <a:lnTo>
                  <a:pt x="5025097" y="2235813"/>
                </a:lnTo>
                <a:cubicBezTo>
                  <a:pt x="5009379" y="2241283"/>
                  <a:pt x="4969058" y="2254958"/>
                  <a:pt x="4932154" y="2254958"/>
                </a:cubicBezTo>
                <a:cubicBezTo>
                  <a:pt x="4825542" y="2254958"/>
                  <a:pt x="4773602" y="2200259"/>
                  <a:pt x="4773602" y="2087443"/>
                </a:cubicBezTo>
                <a:close/>
                <a:moveTo>
                  <a:pt x="4526892" y="1808480"/>
                </a:moveTo>
                <a:cubicBezTo>
                  <a:pt x="4579514" y="1807795"/>
                  <a:pt x="4625986" y="1818052"/>
                  <a:pt x="4678608" y="1844034"/>
                </a:cubicBezTo>
                <a:lnTo>
                  <a:pt x="4678608" y="1947278"/>
                </a:lnTo>
                <a:cubicBezTo>
                  <a:pt x="4663574" y="1941123"/>
                  <a:pt x="4615052" y="1924031"/>
                  <a:pt x="4571314" y="1915826"/>
                </a:cubicBezTo>
                <a:cubicBezTo>
                  <a:pt x="4526209" y="1907621"/>
                  <a:pt x="4496138" y="1912407"/>
                  <a:pt x="4479053" y="1921296"/>
                </a:cubicBezTo>
                <a:cubicBezTo>
                  <a:pt x="4471537" y="1925398"/>
                  <a:pt x="4466752" y="1932236"/>
                  <a:pt x="4466752" y="1939756"/>
                </a:cubicBezTo>
                <a:cubicBezTo>
                  <a:pt x="4466752" y="1947278"/>
                  <a:pt x="4471537" y="1954115"/>
                  <a:pt x="4480420" y="1958902"/>
                </a:cubicBezTo>
                <a:cubicBezTo>
                  <a:pt x="4498189" y="1969157"/>
                  <a:pt x="4529626" y="1974627"/>
                  <a:pt x="4556278" y="1979412"/>
                </a:cubicBezTo>
                <a:cubicBezTo>
                  <a:pt x="4619835" y="1991036"/>
                  <a:pt x="4654690" y="2006763"/>
                  <a:pt x="4677242" y="2038214"/>
                </a:cubicBezTo>
                <a:cubicBezTo>
                  <a:pt x="4695695" y="2064196"/>
                  <a:pt x="4702528" y="2097015"/>
                  <a:pt x="4696377" y="2133253"/>
                </a:cubicBezTo>
                <a:cubicBezTo>
                  <a:pt x="4679292" y="2231028"/>
                  <a:pt x="4587716" y="2252907"/>
                  <a:pt x="4513225" y="2254274"/>
                </a:cubicBezTo>
                <a:cubicBezTo>
                  <a:pt x="4448300" y="2255642"/>
                  <a:pt x="4394310" y="2235130"/>
                  <a:pt x="4359457" y="2217353"/>
                </a:cubicBezTo>
                <a:lnTo>
                  <a:pt x="4359457" y="2111374"/>
                </a:lnTo>
                <a:cubicBezTo>
                  <a:pt x="4379959" y="2120262"/>
                  <a:pt x="4436000" y="2141458"/>
                  <a:pt x="4494089" y="2147611"/>
                </a:cubicBezTo>
                <a:cubicBezTo>
                  <a:pt x="4513907" y="2149663"/>
                  <a:pt x="4544661" y="2151030"/>
                  <a:pt x="4564480" y="2142826"/>
                </a:cubicBezTo>
                <a:cubicBezTo>
                  <a:pt x="4574731" y="2138723"/>
                  <a:pt x="4581565" y="2129151"/>
                  <a:pt x="4581565" y="2119579"/>
                </a:cubicBezTo>
                <a:cubicBezTo>
                  <a:pt x="4581565" y="2110007"/>
                  <a:pt x="4574048" y="2101118"/>
                  <a:pt x="4560379" y="2095648"/>
                </a:cubicBezTo>
                <a:cubicBezTo>
                  <a:pt x="4547395" y="2090178"/>
                  <a:pt x="4516641" y="2084025"/>
                  <a:pt x="4494771" y="2079921"/>
                </a:cubicBezTo>
                <a:cubicBezTo>
                  <a:pt x="4392261" y="2060094"/>
                  <a:pt x="4348523" y="2017702"/>
                  <a:pt x="4351257" y="1947278"/>
                </a:cubicBezTo>
                <a:cubicBezTo>
                  <a:pt x="4353307" y="1904886"/>
                  <a:pt x="4371759" y="1870015"/>
                  <a:pt x="4404562" y="1845401"/>
                </a:cubicBezTo>
                <a:cubicBezTo>
                  <a:pt x="4436000" y="1822154"/>
                  <a:pt x="4477686" y="1809847"/>
                  <a:pt x="4526892" y="1808480"/>
                </a:cubicBezTo>
                <a:close/>
                <a:moveTo>
                  <a:pt x="3770359" y="1808480"/>
                </a:moveTo>
                <a:cubicBezTo>
                  <a:pt x="3876972" y="1808480"/>
                  <a:pt x="3929594" y="1863178"/>
                  <a:pt x="3928910" y="1975994"/>
                </a:cubicBezTo>
                <a:lnTo>
                  <a:pt x="3928910" y="2245385"/>
                </a:lnTo>
                <a:lnTo>
                  <a:pt x="3815465" y="2245385"/>
                </a:lnTo>
                <a:lnTo>
                  <a:pt x="3814781" y="1992404"/>
                </a:lnTo>
                <a:cubicBezTo>
                  <a:pt x="3814781" y="1937021"/>
                  <a:pt x="3799745" y="1917877"/>
                  <a:pt x="3769676" y="1911039"/>
                </a:cubicBezTo>
                <a:cubicBezTo>
                  <a:pt x="3738923" y="1904202"/>
                  <a:pt x="3700651" y="1910356"/>
                  <a:pt x="3676732" y="1925398"/>
                </a:cubicBezTo>
                <a:lnTo>
                  <a:pt x="3676732" y="2244702"/>
                </a:lnTo>
                <a:lnTo>
                  <a:pt x="3563286" y="2244702"/>
                </a:lnTo>
                <a:lnTo>
                  <a:pt x="3563970" y="1818052"/>
                </a:lnTo>
                <a:lnTo>
                  <a:pt x="3676732" y="1818052"/>
                </a:lnTo>
                <a:lnTo>
                  <a:pt x="3677416" y="1827624"/>
                </a:lnTo>
                <a:cubicBezTo>
                  <a:pt x="3693135" y="1822154"/>
                  <a:pt x="3733456" y="1808480"/>
                  <a:pt x="3770359" y="1808480"/>
                </a:cubicBezTo>
                <a:close/>
                <a:moveTo>
                  <a:pt x="3287190" y="1807112"/>
                </a:moveTo>
                <a:cubicBezTo>
                  <a:pt x="3343912" y="1807112"/>
                  <a:pt x="3389018" y="1822838"/>
                  <a:pt x="3421138" y="1854974"/>
                </a:cubicBezTo>
                <a:cubicBezTo>
                  <a:pt x="3449841" y="1883007"/>
                  <a:pt x="3467609" y="1924031"/>
                  <a:pt x="3471710" y="1972575"/>
                </a:cubicBezTo>
                <a:cubicBezTo>
                  <a:pt x="3473077" y="1986934"/>
                  <a:pt x="3473760" y="2019753"/>
                  <a:pt x="3473077" y="2058042"/>
                </a:cubicBezTo>
                <a:lnTo>
                  <a:pt x="3473077" y="2062144"/>
                </a:lnTo>
                <a:lnTo>
                  <a:pt x="3199714" y="2062144"/>
                </a:lnTo>
                <a:cubicBezTo>
                  <a:pt x="3209281" y="2119579"/>
                  <a:pt x="3242084" y="2152398"/>
                  <a:pt x="3302909" y="2153081"/>
                </a:cubicBezTo>
                <a:cubicBezTo>
                  <a:pt x="3385600" y="2154449"/>
                  <a:pt x="3446424" y="2122314"/>
                  <a:pt x="3466242" y="2112057"/>
                </a:cubicBezTo>
                <a:lnTo>
                  <a:pt x="3466242" y="2216669"/>
                </a:lnTo>
                <a:cubicBezTo>
                  <a:pt x="3430706" y="2234446"/>
                  <a:pt x="3369199" y="2253590"/>
                  <a:pt x="3305641" y="2253590"/>
                </a:cubicBezTo>
                <a:cubicBezTo>
                  <a:pt x="3139574" y="2253590"/>
                  <a:pt x="3080801" y="2141458"/>
                  <a:pt x="3080801" y="2036847"/>
                </a:cubicBezTo>
                <a:cubicBezTo>
                  <a:pt x="3080801" y="1973944"/>
                  <a:pt x="3098570" y="1917193"/>
                  <a:pt x="3131373" y="1876853"/>
                </a:cubicBezTo>
                <a:cubicBezTo>
                  <a:pt x="3168277" y="1831042"/>
                  <a:pt x="3221582" y="1807112"/>
                  <a:pt x="3287190" y="1807112"/>
                </a:cubicBezTo>
                <a:close/>
                <a:moveTo>
                  <a:pt x="4023904" y="1727799"/>
                </a:moveTo>
                <a:lnTo>
                  <a:pt x="4137350" y="1727799"/>
                </a:lnTo>
                <a:lnTo>
                  <a:pt x="4137350" y="1818052"/>
                </a:lnTo>
                <a:lnTo>
                  <a:pt x="4268564" y="1818052"/>
                </a:lnTo>
                <a:lnTo>
                  <a:pt x="4268564" y="1918561"/>
                </a:lnTo>
                <a:cubicBezTo>
                  <a:pt x="4237811" y="1915142"/>
                  <a:pt x="4182454" y="1911724"/>
                  <a:pt x="4137350" y="1911724"/>
                </a:cubicBezTo>
                <a:lnTo>
                  <a:pt x="4137350" y="2091545"/>
                </a:lnTo>
                <a:cubicBezTo>
                  <a:pt x="4137350" y="2108639"/>
                  <a:pt x="4137350" y="2126416"/>
                  <a:pt x="4147601" y="2137356"/>
                </a:cubicBezTo>
                <a:cubicBezTo>
                  <a:pt x="4154435" y="2144193"/>
                  <a:pt x="4166053" y="2147611"/>
                  <a:pt x="4183138" y="2147611"/>
                </a:cubicBezTo>
                <a:cubicBezTo>
                  <a:pt x="4209108" y="2147611"/>
                  <a:pt x="4254213" y="2138039"/>
                  <a:pt x="4268564" y="2134621"/>
                </a:cubicBezTo>
                <a:lnTo>
                  <a:pt x="4268564" y="2237181"/>
                </a:lnTo>
                <a:cubicBezTo>
                  <a:pt x="4245328" y="2244702"/>
                  <a:pt x="4204323" y="2253590"/>
                  <a:pt x="4162635" y="2253590"/>
                </a:cubicBezTo>
                <a:cubicBezTo>
                  <a:pt x="4110697" y="2253590"/>
                  <a:pt x="4074476" y="2239232"/>
                  <a:pt x="4051924" y="2209148"/>
                </a:cubicBezTo>
                <a:cubicBezTo>
                  <a:pt x="4032788" y="2183849"/>
                  <a:pt x="4023904" y="2148296"/>
                  <a:pt x="4023904" y="2097015"/>
                </a:cubicBezTo>
                <a:close/>
                <a:moveTo>
                  <a:pt x="3009726" y="1726431"/>
                </a:moveTo>
                <a:lnTo>
                  <a:pt x="3009042" y="2243335"/>
                </a:lnTo>
                <a:lnTo>
                  <a:pt x="2896281" y="2243335"/>
                </a:lnTo>
                <a:lnTo>
                  <a:pt x="2895597" y="2233762"/>
                </a:lnTo>
                <a:cubicBezTo>
                  <a:pt x="2872361" y="2246070"/>
                  <a:pt x="2844341" y="2252223"/>
                  <a:pt x="2811538" y="2252223"/>
                </a:cubicBezTo>
                <a:cubicBezTo>
                  <a:pt x="2763016" y="2252223"/>
                  <a:pt x="2719961" y="2234446"/>
                  <a:pt x="2688524" y="2201626"/>
                </a:cubicBezTo>
                <a:cubicBezTo>
                  <a:pt x="2651620" y="2162653"/>
                  <a:pt x="2631118" y="2104537"/>
                  <a:pt x="2631118" y="2036847"/>
                </a:cubicBezTo>
                <a:cubicBezTo>
                  <a:pt x="2631118" y="1945226"/>
                  <a:pt x="2666655" y="1817368"/>
                  <a:pt x="2837507" y="1817368"/>
                </a:cubicBezTo>
                <a:lnTo>
                  <a:pt x="2895597" y="1817368"/>
                </a:lnTo>
                <a:lnTo>
                  <a:pt x="2895597" y="1727115"/>
                </a:lnTo>
                <a:close/>
                <a:moveTo>
                  <a:pt x="0" y="861508"/>
                </a:moveTo>
                <a:lnTo>
                  <a:pt x="7772399" y="861508"/>
                </a:lnTo>
                <a:lnTo>
                  <a:pt x="7772399" y="1388667"/>
                </a:lnTo>
                <a:lnTo>
                  <a:pt x="0" y="1388667"/>
                </a:lnTo>
                <a:close/>
                <a:moveTo>
                  <a:pt x="6454787" y="130595"/>
                </a:moveTo>
                <a:lnTo>
                  <a:pt x="6406265" y="269394"/>
                </a:lnTo>
                <a:lnTo>
                  <a:pt x="6503309" y="269394"/>
                </a:lnTo>
                <a:close/>
                <a:moveTo>
                  <a:pt x="2481452" y="130595"/>
                </a:moveTo>
                <a:lnTo>
                  <a:pt x="2432929" y="269394"/>
                </a:lnTo>
                <a:lnTo>
                  <a:pt x="2529973" y="269394"/>
                </a:lnTo>
                <a:close/>
                <a:moveTo>
                  <a:pt x="6022873" y="97092"/>
                </a:moveTo>
                <a:lnTo>
                  <a:pt x="6022873" y="204439"/>
                </a:lnTo>
                <a:lnTo>
                  <a:pt x="6126067" y="204439"/>
                </a:lnTo>
                <a:cubicBezTo>
                  <a:pt x="6148620" y="204439"/>
                  <a:pt x="6169805" y="185978"/>
                  <a:pt x="6169805" y="150423"/>
                </a:cubicBezTo>
                <a:cubicBezTo>
                  <a:pt x="6169805" y="115554"/>
                  <a:pt x="6148620" y="97092"/>
                  <a:pt x="6126067" y="97092"/>
                </a:cubicBezTo>
                <a:close/>
                <a:moveTo>
                  <a:pt x="4805724" y="92307"/>
                </a:moveTo>
                <a:cubicBezTo>
                  <a:pt x="4737383" y="91624"/>
                  <a:pt x="4690912" y="146322"/>
                  <a:pt x="4690912" y="221533"/>
                </a:cubicBezTo>
                <a:cubicBezTo>
                  <a:pt x="4690912" y="296744"/>
                  <a:pt x="4737383" y="350758"/>
                  <a:pt x="4805724" y="350758"/>
                </a:cubicBezTo>
                <a:cubicBezTo>
                  <a:pt x="4874064" y="350758"/>
                  <a:pt x="4920536" y="296060"/>
                  <a:pt x="4920536" y="221533"/>
                </a:cubicBezTo>
                <a:cubicBezTo>
                  <a:pt x="4920536" y="146322"/>
                  <a:pt x="4874064" y="92307"/>
                  <a:pt x="4805724" y="92307"/>
                </a:cubicBezTo>
                <a:close/>
                <a:moveTo>
                  <a:pt x="1677083" y="92307"/>
                </a:moveTo>
                <a:cubicBezTo>
                  <a:pt x="1608742" y="91624"/>
                  <a:pt x="1562270" y="146322"/>
                  <a:pt x="1562270" y="221533"/>
                </a:cubicBezTo>
                <a:cubicBezTo>
                  <a:pt x="1562270" y="296744"/>
                  <a:pt x="1608742" y="350758"/>
                  <a:pt x="1677083" y="350758"/>
                </a:cubicBezTo>
                <a:cubicBezTo>
                  <a:pt x="1745422" y="350758"/>
                  <a:pt x="1791894" y="296060"/>
                  <a:pt x="1791894" y="221533"/>
                </a:cubicBezTo>
                <a:cubicBezTo>
                  <a:pt x="1791894" y="146322"/>
                  <a:pt x="1745422" y="92307"/>
                  <a:pt x="1677083" y="92307"/>
                </a:cubicBezTo>
                <a:close/>
                <a:moveTo>
                  <a:pt x="7078738" y="8207"/>
                </a:moveTo>
                <a:lnTo>
                  <a:pt x="7427277" y="8207"/>
                </a:lnTo>
                <a:lnTo>
                  <a:pt x="7427277" y="96409"/>
                </a:lnTo>
                <a:lnTo>
                  <a:pt x="7306997" y="96409"/>
                </a:lnTo>
                <a:lnTo>
                  <a:pt x="7306997" y="434174"/>
                </a:lnTo>
                <a:lnTo>
                  <a:pt x="7199701" y="434174"/>
                </a:lnTo>
                <a:lnTo>
                  <a:pt x="7199701" y="96409"/>
                </a:lnTo>
                <a:lnTo>
                  <a:pt x="7078738" y="96409"/>
                </a:lnTo>
                <a:close/>
                <a:moveTo>
                  <a:pt x="6400797" y="8207"/>
                </a:moveTo>
                <a:lnTo>
                  <a:pt x="6510143" y="8207"/>
                </a:lnTo>
                <a:lnTo>
                  <a:pt x="6676212" y="434174"/>
                </a:lnTo>
                <a:lnTo>
                  <a:pt x="6560033" y="434174"/>
                </a:lnTo>
                <a:lnTo>
                  <a:pt x="6533379" y="356912"/>
                </a:lnTo>
                <a:lnTo>
                  <a:pt x="6377562" y="356912"/>
                </a:lnTo>
                <a:lnTo>
                  <a:pt x="6350909" y="434174"/>
                </a:lnTo>
                <a:lnTo>
                  <a:pt x="6234730" y="434174"/>
                </a:lnTo>
                <a:close/>
                <a:moveTo>
                  <a:pt x="5379786" y="8207"/>
                </a:moveTo>
                <a:lnTo>
                  <a:pt x="5476146" y="8207"/>
                </a:lnTo>
                <a:lnTo>
                  <a:pt x="5614878" y="229738"/>
                </a:lnTo>
                <a:lnTo>
                  <a:pt x="5753609" y="8207"/>
                </a:lnTo>
                <a:lnTo>
                  <a:pt x="5849970" y="8207"/>
                </a:lnTo>
                <a:lnTo>
                  <a:pt x="5848604" y="434174"/>
                </a:lnTo>
                <a:lnTo>
                  <a:pt x="5745409" y="434174"/>
                </a:lnTo>
                <a:lnTo>
                  <a:pt x="5745409" y="192132"/>
                </a:lnTo>
                <a:lnTo>
                  <a:pt x="5657249" y="328879"/>
                </a:lnTo>
                <a:lnTo>
                  <a:pt x="5571139" y="328879"/>
                </a:lnTo>
                <a:lnTo>
                  <a:pt x="5482981" y="192132"/>
                </a:lnTo>
                <a:lnTo>
                  <a:pt x="5482981" y="434174"/>
                </a:lnTo>
                <a:lnTo>
                  <a:pt x="5379786" y="434174"/>
                </a:lnTo>
                <a:close/>
                <a:moveTo>
                  <a:pt x="5206884" y="8207"/>
                </a:moveTo>
                <a:lnTo>
                  <a:pt x="5314179" y="8207"/>
                </a:lnTo>
                <a:lnTo>
                  <a:pt x="5314179" y="434174"/>
                </a:lnTo>
                <a:lnTo>
                  <a:pt x="5206884" y="434174"/>
                </a:lnTo>
                <a:close/>
                <a:moveTo>
                  <a:pt x="4227560" y="8207"/>
                </a:moveTo>
                <a:lnTo>
                  <a:pt x="4576099" y="8207"/>
                </a:lnTo>
                <a:lnTo>
                  <a:pt x="4576099" y="96409"/>
                </a:lnTo>
                <a:lnTo>
                  <a:pt x="4455818" y="96409"/>
                </a:lnTo>
                <a:lnTo>
                  <a:pt x="4455818" y="434174"/>
                </a:lnTo>
                <a:lnTo>
                  <a:pt x="4348523" y="434174"/>
                </a:lnTo>
                <a:lnTo>
                  <a:pt x="4348523" y="96409"/>
                </a:lnTo>
                <a:lnTo>
                  <a:pt x="4227560" y="96409"/>
                </a:lnTo>
                <a:close/>
                <a:moveTo>
                  <a:pt x="3208598" y="8207"/>
                </a:moveTo>
                <a:lnTo>
                  <a:pt x="3304958" y="8207"/>
                </a:lnTo>
                <a:lnTo>
                  <a:pt x="3490162" y="269394"/>
                </a:lnTo>
                <a:lnTo>
                  <a:pt x="3490162" y="8207"/>
                </a:lnTo>
                <a:lnTo>
                  <a:pt x="3593357" y="8207"/>
                </a:lnTo>
                <a:lnTo>
                  <a:pt x="3593357" y="434174"/>
                </a:lnTo>
                <a:lnTo>
                  <a:pt x="3496997" y="434174"/>
                </a:lnTo>
                <a:lnTo>
                  <a:pt x="3311793" y="176406"/>
                </a:lnTo>
                <a:lnTo>
                  <a:pt x="3311793" y="434174"/>
                </a:lnTo>
                <a:lnTo>
                  <a:pt x="3208598" y="434174"/>
                </a:lnTo>
                <a:close/>
                <a:moveTo>
                  <a:pt x="3028862" y="8207"/>
                </a:moveTo>
                <a:lnTo>
                  <a:pt x="3136157" y="8207"/>
                </a:lnTo>
                <a:lnTo>
                  <a:pt x="3136157" y="434174"/>
                </a:lnTo>
                <a:lnTo>
                  <a:pt x="3028862" y="434174"/>
                </a:lnTo>
                <a:close/>
                <a:moveTo>
                  <a:pt x="2640686" y="8207"/>
                </a:moveTo>
                <a:lnTo>
                  <a:pt x="2989225" y="8207"/>
                </a:lnTo>
                <a:lnTo>
                  <a:pt x="2989225" y="96409"/>
                </a:lnTo>
                <a:lnTo>
                  <a:pt x="2868261" y="96409"/>
                </a:lnTo>
                <a:lnTo>
                  <a:pt x="2868261" y="434174"/>
                </a:lnTo>
                <a:lnTo>
                  <a:pt x="2760966" y="434174"/>
                </a:lnTo>
                <a:lnTo>
                  <a:pt x="2760966" y="96409"/>
                </a:lnTo>
                <a:lnTo>
                  <a:pt x="2640686" y="96409"/>
                </a:lnTo>
                <a:close/>
                <a:moveTo>
                  <a:pt x="2426781" y="8207"/>
                </a:moveTo>
                <a:lnTo>
                  <a:pt x="2536124" y="8207"/>
                </a:lnTo>
                <a:lnTo>
                  <a:pt x="2702193" y="434174"/>
                </a:lnTo>
                <a:lnTo>
                  <a:pt x="2586014" y="434174"/>
                </a:lnTo>
                <a:lnTo>
                  <a:pt x="2559360" y="356912"/>
                </a:lnTo>
                <a:lnTo>
                  <a:pt x="2403545" y="356912"/>
                </a:lnTo>
                <a:lnTo>
                  <a:pt x="2376892" y="434174"/>
                </a:lnTo>
                <a:lnTo>
                  <a:pt x="2260713" y="434174"/>
                </a:lnTo>
                <a:close/>
                <a:moveTo>
                  <a:pt x="1900556" y="8207"/>
                </a:moveTo>
                <a:lnTo>
                  <a:pt x="2016735" y="8207"/>
                </a:lnTo>
                <a:lnTo>
                  <a:pt x="2108996" y="311786"/>
                </a:lnTo>
                <a:lnTo>
                  <a:pt x="2201257" y="8207"/>
                </a:lnTo>
                <a:lnTo>
                  <a:pt x="2317435" y="8207"/>
                </a:lnTo>
                <a:lnTo>
                  <a:pt x="2169135" y="434174"/>
                </a:lnTo>
                <a:lnTo>
                  <a:pt x="2048855" y="434174"/>
                </a:lnTo>
                <a:close/>
                <a:moveTo>
                  <a:pt x="1021011" y="8207"/>
                </a:moveTo>
                <a:lnTo>
                  <a:pt x="1116687" y="8207"/>
                </a:lnTo>
                <a:lnTo>
                  <a:pt x="1301891" y="269394"/>
                </a:lnTo>
                <a:lnTo>
                  <a:pt x="1301891" y="8207"/>
                </a:lnTo>
                <a:lnTo>
                  <a:pt x="1405086" y="8207"/>
                </a:lnTo>
                <a:lnTo>
                  <a:pt x="1405086" y="434174"/>
                </a:lnTo>
                <a:lnTo>
                  <a:pt x="1308726" y="434174"/>
                </a:lnTo>
                <a:lnTo>
                  <a:pt x="1123522" y="176406"/>
                </a:lnTo>
                <a:lnTo>
                  <a:pt x="1123522" y="434174"/>
                </a:lnTo>
                <a:lnTo>
                  <a:pt x="1021011" y="434174"/>
                </a:lnTo>
                <a:close/>
                <a:moveTo>
                  <a:pt x="550826" y="8207"/>
                </a:moveTo>
                <a:lnTo>
                  <a:pt x="647186" y="8207"/>
                </a:lnTo>
                <a:lnTo>
                  <a:pt x="832390" y="269394"/>
                </a:lnTo>
                <a:lnTo>
                  <a:pt x="832390" y="8207"/>
                </a:lnTo>
                <a:lnTo>
                  <a:pt x="935585" y="8207"/>
                </a:lnTo>
                <a:lnTo>
                  <a:pt x="935585" y="434174"/>
                </a:lnTo>
                <a:lnTo>
                  <a:pt x="839225" y="434174"/>
                </a:lnTo>
                <a:lnTo>
                  <a:pt x="654020" y="176406"/>
                </a:lnTo>
                <a:lnTo>
                  <a:pt x="654020" y="434174"/>
                </a:lnTo>
                <a:lnTo>
                  <a:pt x="550826" y="434174"/>
                </a:lnTo>
                <a:close/>
                <a:moveTo>
                  <a:pt x="371089" y="8207"/>
                </a:moveTo>
                <a:lnTo>
                  <a:pt x="478385" y="8207"/>
                </a:lnTo>
                <a:lnTo>
                  <a:pt x="478385" y="434174"/>
                </a:lnTo>
                <a:lnTo>
                  <a:pt x="371089" y="434174"/>
                </a:lnTo>
                <a:close/>
                <a:moveTo>
                  <a:pt x="5914894" y="7523"/>
                </a:moveTo>
                <a:lnTo>
                  <a:pt x="6142469" y="7523"/>
                </a:lnTo>
                <a:lnTo>
                  <a:pt x="6142469" y="8206"/>
                </a:lnTo>
                <a:cubicBezTo>
                  <a:pt x="6212176" y="8206"/>
                  <a:pt x="6270949" y="64273"/>
                  <a:pt x="6270949" y="149740"/>
                </a:cubicBezTo>
                <a:cubicBezTo>
                  <a:pt x="6270949" y="235891"/>
                  <a:pt x="6212176" y="291273"/>
                  <a:pt x="6142469" y="291273"/>
                </a:cubicBezTo>
                <a:lnTo>
                  <a:pt x="6022189" y="291273"/>
                </a:lnTo>
                <a:lnTo>
                  <a:pt x="6022189" y="433490"/>
                </a:lnTo>
                <a:lnTo>
                  <a:pt x="5914894" y="433490"/>
                </a:lnTo>
                <a:close/>
                <a:moveTo>
                  <a:pt x="6885334" y="3"/>
                </a:moveTo>
                <a:cubicBezTo>
                  <a:pt x="6940006" y="3"/>
                  <a:pt x="7001513" y="20515"/>
                  <a:pt x="7054819" y="60171"/>
                </a:cubicBezTo>
                <a:lnTo>
                  <a:pt x="7028166" y="134015"/>
                </a:lnTo>
                <a:cubicBezTo>
                  <a:pt x="6983744" y="105982"/>
                  <a:pt x="6935905" y="90940"/>
                  <a:pt x="6894219" y="91624"/>
                </a:cubicBezTo>
                <a:cubicBezTo>
                  <a:pt x="6825877" y="91624"/>
                  <a:pt x="6775306" y="135383"/>
                  <a:pt x="6775306" y="220850"/>
                </a:cubicBezTo>
                <a:cubicBezTo>
                  <a:pt x="6775306" y="306316"/>
                  <a:pt x="6825877" y="350075"/>
                  <a:pt x="6894219" y="350758"/>
                </a:cubicBezTo>
                <a:cubicBezTo>
                  <a:pt x="6936589" y="350758"/>
                  <a:pt x="6985795" y="335033"/>
                  <a:pt x="7030900" y="306316"/>
                </a:cubicBezTo>
                <a:lnTo>
                  <a:pt x="7057553" y="380159"/>
                </a:lnTo>
                <a:cubicBezTo>
                  <a:pt x="7004247" y="421183"/>
                  <a:pt x="6940689" y="443063"/>
                  <a:pt x="6885334" y="443063"/>
                </a:cubicBezTo>
                <a:cubicBezTo>
                  <a:pt x="6752752" y="443063"/>
                  <a:pt x="6665960" y="343921"/>
                  <a:pt x="6665960" y="221533"/>
                </a:cubicBezTo>
                <a:cubicBezTo>
                  <a:pt x="6665960" y="98461"/>
                  <a:pt x="6753437" y="3"/>
                  <a:pt x="6885334" y="3"/>
                </a:cubicBezTo>
                <a:close/>
                <a:moveTo>
                  <a:pt x="4806407" y="3"/>
                </a:moveTo>
                <a:cubicBezTo>
                  <a:pt x="4942405" y="3"/>
                  <a:pt x="5031248" y="99144"/>
                  <a:pt x="5031248" y="221533"/>
                </a:cubicBezTo>
                <a:cubicBezTo>
                  <a:pt x="5031248" y="343921"/>
                  <a:pt x="4943089" y="443063"/>
                  <a:pt x="4806407" y="443063"/>
                </a:cubicBezTo>
                <a:cubicBezTo>
                  <a:pt x="4671092" y="443063"/>
                  <a:pt x="4581566" y="343921"/>
                  <a:pt x="4581566" y="221533"/>
                </a:cubicBezTo>
                <a:cubicBezTo>
                  <a:pt x="4581566" y="98461"/>
                  <a:pt x="4671092" y="3"/>
                  <a:pt x="4806407" y="3"/>
                </a:cubicBezTo>
                <a:close/>
                <a:moveTo>
                  <a:pt x="1677766" y="3"/>
                </a:moveTo>
                <a:cubicBezTo>
                  <a:pt x="1813763" y="3"/>
                  <a:pt x="1902607" y="99144"/>
                  <a:pt x="1902607" y="221533"/>
                </a:cubicBezTo>
                <a:cubicBezTo>
                  <a:pt x="1902607" y="343921"/>
                  <a:pt x="1814446" y="443063"/>
                  <a:pt x="1677766" y="443063"/>
                </a:cubicBezTo>
                <a:cubicBezTo>
                  <a:pt x="1542449" y="443063"/>
                  <a:pt x="1452925" y="343921"/>
                  <a:pt x="1452925" y="221533"/>
                </a:cubicBezTo>
                <a:cubicBezTo>
                  <a:pt x="1452925" y="98461"/>
                  <a:pt x="1542449" y="3"/>
                  <a:pt x="1677766" y="3"/>
                </a:cubicBezTo>
                <a:close/>
                <a:moveTo>
                  <a:pt x="3869453" y="3"/>
                </a:moveTo>
                <a:cubicBezTo>
                  <a:pt x="3930960" y="3"/>
                  <a:pt x="3990417" y="21882"/>
                  <a:pt x="4043722" y="62223"/>
                </a:cubicBezTo>
                <a:lnTo>
                  <a:pt x="4017070" y="135383"/>
                </a:lnTo>
                <a:cubicBezTo>
                  <a:pt x="3971281" y="106666"/>
                  <a:pt x="3921392" y="91623"/>
                  <a:pt x="3877655" y="91623"/>
                </a:cubicBezTo>
                <a:cubicBezTo>
                  <a:pt x="3808630" y="91623"/>
                  <a:pt x="3757375" y="134015"/>
                  <a:pt x="3757375" y="222900"/>
                </a:cubicBezTo>
                <a:cubicBezTo>
                  <a:pt x="3757375" y="309051"/>
                  <a:pt x="3806580" y="351443"/>
                  <a:pt x="3867403" y="350759"/>
                </a:cubicBezTo>
                <a:cubicBezTo>
                  <a:pt x="3894740" y="350075"/>
                  <a:pt x="3926176" y="341870"/>
                  <a:pt x="3958296" y="325461"/>
                </a:cubicBezTo>
                <a:lnTo>
                  <a:pt x="3958296" y="273497"/>
                </a:lnTo>
                <a:lnTo>
                  <a:pt x="3891323" y="273497"/>
                </a:lnTo>
                <a:lnTo>
                  <a:pt x="3891323" y="188714"/>
                </a:lnTo>
                <a:lnTo>
                  <a:pt x="4058757" y="188714"/>
                </a:lnTo>
                <a:lnTo>
                  <a:pt x="4058757" y="434174"/>
                </a:lnTo>
                <a:lnTo>
                  <a:pt x="3976749" y="434174"/>
                </a:lnTo>
                <a:lnTo>
                  <a:pt x="3970598" y="399988"/>
                </a:lnTo>
                <a:cubicBezTo>
                  <a:pt x="3932327" y="428705"/>
                  <a:pt x="3891323" y="442379"/>
                  <a:pt x="3848951" y="442379"/>
                </a:cubicBezTo>
                <a:cubicBezTo>
                  <a:pt x="3731405" y="442379"/>
                  <a:pt x="3647346" y="343922"/>
                  <a:pt x="3647346" y="222900"/>
                </a:cubicBezTo>
                <a:cubicBezTo>
                  <a:pt x="3647346" y="98460"/>
                  <a:pt x="3737556" y="-681"/>
                  <a:pt x="3869453" y="3"/>
                </a:cubicBezTo>
                <a:close/>
              </a:path>
            </a:pathLst>
          </a:custGeom>
          <a:solidFill>
            <a:schemeClr val="tx1"/>
          </a:solidFill>
          <a:ln w="5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21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ee slide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06283-FD95-15E0-CD02-B7ED80B6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7319"/>
            <a:ext cx="1123315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78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 - Full blee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D77F48-5BBA-4BB4-0E2B-89F7DBB5D6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52604 w 12192000"/>
              <a:gd name="connsiteY0" fmla="*/ 6249043 h 6858000"/>
              <a:gd name="connsiteX1" fmla="*/ 5852604 w 12192000"/>
              <a:gd name="connsiteY1" fmla="*/ 6304612 h 6858000"/>
              <a:gd name="connsiteX2" fmla="*/ 5836830 w 12192000"/>
              <a:gd name="connsiteY2" fmla="*/ 6309145 h 6858000"/>
              <a:gd name="connsiteX3" fmla="*/ 5821560 w 12192000"/>
              <a:gd name="connsiteY3" fmla="*/ 6303941 h 6858000"/>
              <a:gd name="connsiteX4" fmla="*/ 5814177 w 12192000"/>
              <a:gd name="connsiteY4" fmla="*/ 6280101 h 6858000"/>
              <a:gd name="connsiteX5" fmla="*/ 5837333 w 12192000"/>
              <a:gd name="connsiteY5" fmla="*/ 6249882 h 6858000"/>
              <a:gd name="connsiteX6" fmla="*/ 5852604 w 12192000"/>
              <a:gd name="connsiteY6" fmla="*/ 6249043 h 6858000"/>
              <a:gd name="connsiteX7" fmla="*/ 5948754 w 12192000"/>
              <a:gd name="connsiteY7" fmla="*/ 6248036 h 6858000"/>
              <a:gd name="connsiteX8" fmla="*/ 5967045 w 12192000"/>
              <a:gd name="connsiteY8" fmla="*/ 6264488 h 6858000"/>
              <a:gd name="connsiteX9" fmla="*/ 5927946 w 12192000"/>
              <a:gd name="connsiteY9" fmla="*/ 6264488 h 6858000"/>
              <a:gd name="connsiteX10" fmla="*/ 5948754 w 12192000"/>
              <a:gd name="connsiteY10" fmla="*/ 6248036 h 6858000"/>
              <a:gd name="connsiteX11" fmla="*/ 6313891 w 12192000"/>
              <a:gd name="connsiteY11" fmla="*/ 6227051 h 6858000"/>
              <a:gd name="connsiteX12" fmla="*/ 6313891 w 12192000"/>
              <a:gd name="connsiteY12" fmla="*/ 6293196 h 6858000"/>
              <a:gd name="connsiteX13" fmla="*/ 6352821 w 12192000"/>
              <a:gd name="connsiteY13" fmla="*/ 6334327 h 6858000"/>
              <a:gd name="connsiteX14" fmla="*/ 6375642 w 12192000"/>
              <a:gd name="connsiteY14" fmla="*/ 6329626 h 6858000"/>
              <a:gd name="connsiteX15" fmla="*/ 6375810 w 12192000"/>
              <a:gd name="connsiteY15" fmla="*/ 6331977 h 6858000"/>
              <a:gd name="connsiteX16" fmla="*/ 6403329 w 12192000"/>
              <a:gd name="connsiteY16" fmla="*/ 6331977 h 6858000"/>
              <a:gd name="connsiteX17" fmla="*/ 6403329 w 12192000"/>
              <a:gd name="connsiteY17" fmla="*/ 6227218 h 6858000"/>
              <a:gd name="connsiteX18" fmla="*/ 6375474 w 12192000"/>
              <a:gd name="connsiteY18" fmla="*/ 6227218 h 6858000"/>
              <a:gd name="connsiteX19" fmla="*/ 6375474 w 12192000"/>
              <a:gd name="connsiteY19" fmla="*/ 6305619 h 6858000"/>
              <a:gd name="connsiteX20" fmla="*/ 6352653 w 12192000"/>
              <a:gd name="connsiteY20" fmla="*/ 6309145 h 6858000"/>
              <a:gd name="connsiteX21" fmla="*/ 6341578 w 12192000"/>
              <a:gd name="connsiteY21" fmla="*/ 6289167 h 6858000"/>
              <a:gd name="connsiteX22" fmla="*/ 6341746 w 12192000"/>
              <a:gd name="connsiteY22" fmla="*/ 6227051 h 6858000"/>
              <a:gd name="connsiteX23" fmla="*/ 6253314 w 12192000"/>
              <a:gd name="connsiteY23" fmla="*/ 6224700 h 6858000"/>
              <a:gd name="connsiteX24" fmla="*/ 6223278 w 12192000"/>
              <a:gd name="connsiteY24" fmla="*/ 6233766 h 6858000"/>
              <a:gd name="connsiteX25" fmla="*/ 6210189 w 12192000"/>
              <a:gd name="connsiteY25" fmla="*/ 6258780 h 6858000"/>
              <a:gd name="connsiteX26" fmla="*/ 6245427 w 12192000"/>
              <a:gd name="connsiteY26" fmla="*/ 6291349 h 6858000"/>
              <a:gd name="connsiteX27" fmla="*/ 6261537 w 12192000"/>
              <a:gd name="connsiteY27" fmla="*/ 6295211 h 6858000"/>
              <a:gd name="connsiteX28" fmla="*/ 6266739 w 12192000"/>
              <a:gd name="connsiteY28" fmla="*/ 6301087 h 6858000"/>
              <a:gd name="connsiteX29" fmla="*/ 6262544 w 12192000"/>
              <a:gd name="connsiteY29" fmla="*/ 6306795 h 6858000"/>
              <a:gd name="connsiteX30" fmla="*/ 6245260 w 12192000"/>
              <a:gd name="connsiteY30" fmla="*/ 6307970 h 6858000"/>
              <a:gd name="connsiteX31" fmla="*/ 6212203 w 12192000"/>
              <a:gd name="connsiteY31" fmla="*/ 6299072 h 6858000"/>
              <a:gd name="connsiteX32" fmla="*/ 6212203 w 12192000"/>
              <a:gd name="connsiteY32" fmla="*/ 6325094 h 6858000"/>
              <a:gd name="connsiteX33" fmla="*/ 6249959 w 12192000"/>
              <a:gd name="connsiteY33" fmla="*/ 6334159 h 6858000"/>
              <a:gd name="connsiteX34" fmla="*/ 6294929 w 12192000"/>
              <a:gd name="connsiteY34" fmla="*/ 6304444 h 6858000"/>
              <a:gd name="connsiteX35" fmla="*/ 6290231 w 12192000"/>
              <a:gd name="connsiteY35" fmla="*/ 6281109 h 6858000"/>
              <a:gd name="connsiteX36" fmla="*/ 6260530 w 12192000"/>
              <a:gd name="connsiteY36" fmla="*/ 6266671 h 6858000"/>
              <a:gd name="connsiteX37" fmla="*/ 6241904 w 12192000"/>
              <a:gd name="connsiteY37" fmla="*/ 6261635 h 6858000"/>
              <a:gd name="connsiteX38" fmla="*/ 6238548 w 12192000"/>
              <a:gd name="connsiteY38" fmla="*/ 6256934 h 6858000"/>
              <a:gd name="connsiteX39" fmla="*/ 6241568 w 12192000"/>
              <a:gd name="connsiteY39" fmla="*/ 6252401 h 6858000"/>
              <a:gd name="connsiteX40" fmla="*/ 6264222 w 12192000"/>
              <a:gd name="connsiteY40" fmla="*/ 6251058 h 6858000"/>
              <a:gd name="connsiteX41" fmla="*/ 6290566 w 12192000"/>
              <a:gd name="connsiteY41" fmla="*/ 6258780 h 6858000"/>
              <a:gd name="connsiteX42" fmla="*/ 6290566 w 12192000"/>
              <a:gd name="connsiteY42" fmla="*/ 6233430 h 6858000"/>
              <a:gd name="connsiteX43" fmla="*/ 6253314 w 12192000"/>
              <a:gd name="connsiteY43" fmla="*/ 6224700 h 6858000"/>
              <a:gd name="connsiteX44" fmla="*/ 6067558 w 12192000"/>
              <a:gd name="connsiteY44" fmla="*/ 6224700 h 6858000"/>
              <a:gd name="connsiteX45" fmla="*/ 6044737 w 12192000"/>
              <a:gd name="connsiteY45" fmla="*/ 6229401 h 6858000"/>
              <a:gd name="connsiteX46" fmla="*/ 6044569 w 12192000"/>
              <a:gd name="connsiteY46" fmla="*/ 6227051 h 6858000"/>
              <a:gd name="connsiteX47" fmla="*/ 6016881 w 12192000"/>
              <a:gd name="connsiteY47" fmla="*/ 6227051 h 6858000"/>
              <a:gd name="connsiteX48" fmla="*/ 6016714 w 12192000"/>
              <a:gd name="connsiteY48" fmla="*/ 6331809 h 6858000"/>
              <a:gd name="connsiteX49" fmla="*/ 6044569 w 12192000"/>
              <a:gd name="connsiteY49" fmla="*/ 6331809 h 6858000"/>
              <a:gd name="connsiteX50" fmla="*/ 6044569 w 12192000"/>
              <a:gd name="connsiteY50" fmla="*/ 6253408 h 6858000"/>
              <a:gd name="connsiteX51" fmla="*/ 6067390 w 12192000"/>
              <a:gd name="connsiteY51" fmla="*/ 6249882 h 6858000"/>
              <a:gd name="connsiteX52" fmla="*/ 6078465 w 12192000"/>
              <a:gd name="connsiteY52" fmla="*/ 6269861 h 6858000"/>
              <a:gd name="connsiteX53" fmla="*/ 6078633 w 12192000"/>
              <a:gd name="connsiteY53" fmla="*/ 6331977 h 6858000"/>
              <a:gd name="connsiteX54" fmla="*/ 6106488 w 12192000"/>
              <a:gd name="connsiteY54" fmla="*/ 6331977 h 6858000"/>
              <a:gd name="connsiteX55" fmla="*/ 6106488 w 12192000"/>
              <a:gd name="connsiteY55" fmla="*/ 6265831 h 6858000"/>
              <a:gd name="connsiteX56" fmla="*/ 6067558 w 12192000"/>
              <a:gd name="connsiteY56" fmla="*/ 6224700 h 6858000"/>
              <a:gd name="connsiteX57" fmla="*/ 5948922 w 12192000"/>
              <a:gd name="connsiteY57" fmla="*/ 6224365 h 6858000"/>
              <a:gd name="connsiteX58" fmla="*/ 5910663 w 12192000"/>
              <a:gd name="connsiteY58" fmla="*/ 6241489 h 6858000"/>
              <a:gd name="connsiteX59" fmla="*/ 5898246 w 12192000"/>
              <a:gd name="connsiteY59" fmla="*/ 6280773 h 6858000"/>
              <a:gd name="connsiteX60" fmla="*/ 5953452 w 12192000"/>
              <a:gd name="connsiteY60" fmla="*/ 6333991 h 6858000"/>
              <a:gd name="connsiteX61" fmla="*/ 5992886 w 12192000"/>
              <a:gd name="connsiteY61" fmla="*/ 6324926 h 6858000"/>
              <a:gd name="connsiteX62" fmla="*/ 5992886 w 12192000"/>
              <a:gd name="connsiteY62" fmla="*/ 6299240 h 6858000"/>
              <a:gd name="connsiteX63" fmla="*/ 5952782 w 12192000"/>
              <a:gd name="connsiteY63" fmla="*/ 6309313 h 6858000"/>
              <a:gd name="connsiteX64" fmla="*/ 5927443 w 12192000"/>
              <a:gd name="connsiteY64" fmla="*/ 6286984 h 6858000"/>
              <a:gd name="connsiteX65" fmla="*/ 5994564 w 12192000"/>
              <a:gd name="connsiteY65" fmla="*/ 6286984 h 6858000"/>
              <a:gd name="connsiteX66" fmla="*/ 5994564 w 12192000"/>
              <a:gd name="connsiteY66" fmla="*/ 6285977 h 6858000"/>
              <a:gd name="connsiteX67" fmla="*/ 5994228 w 12192000"/>
              <a:gd name="connsiteY67" fmla="*/ 6264992 h 6858000"/>
              <a:gd name="connsiteX68" fmla="*/ 5981811 w 12192000"/>
              <a:gd name="connsiteY68" fmla="*/ 6236116 h 6858000"/>
              <a:gd name="connsiteX69" fmla="*/ 5948922 w 12192000"/>
              <a:gd name="connsiteY69" fmla="*/ 6224365 h 6858000"/>
              <a:gd name="connsiteX70" fmla="*/ 6129812 w 12192000"/>
              <a:gd name="connsiteY70" fmla="*/ 6204890 h 6858000"/>
              <a:gd name="connsiteX71" fmla="*/ 6129812 w 12192000"/>
              <a:gd name="connsiteY71" fmla="*/ 6295546 h 6858000"/>
              <a:gd name="connsiteX72" fmla="*/ 6136692 w 12192000"/>
              <a:gd name="connsiteY72" fmla="*/ 6323079 h 6858000"/>
              <a:gd name="connsiteX73" fmla="*/ 6163876 w 12192000"/>
              <a:gd name="connsiteY73" fmla="*/ 6333991 h 6858000"/>
              <a:gd name="connsiteX74" fmla="*/ 6189885 w 12192000"/>
              <a:gd name="connsiteY74" fmla="*/ 6329962 h 6858000"/>
              <a:gd name="connsiteX75" fmla="*/ 6189885 w 12192000"/>
              <a:gd name="connsiteY75" fmla="*/ 6304780 h 6858000"/>
              <a:gd name="connsiteX76" fmla="*/ 6168910 w 12192000"/>
              <a:gd name="connsiteY76" fmla="*/ 6307970 h 6858000"/>
              <a:gd name="connsiteX77" fmla="*/ 6160184 w 12192000"/>
              <a:gd name="connsiteY77" fmla="*/ 6305452 h 6858000"/>
              <a:gd name="connsiteX78" fmla="*/ 6157667 w 12192000"/>
              <a:gd name="connsiteY78" fmla="*/ 6294203 h 6858000"/>
              <a:gd name="connsiteX79" fmla="*/ 6157667 w 12192000"/>
              <a:gd name="connsiteY79" fmla="*/ 6250051 h 6858000"/>
              <a:gd name="connsiteX80" fmla="*/ 6189885 w 12192000"/>
              <a:gd name="connsiteY80" fmla="*/ 6251729 h 6858000"/>
              <a:gd name="connsiteX81" fmla="*/ 6189885 w 12192000"/>
              <a:gd name="connsiteY81" fmla="*/ 6227051 h 6858000"/>
              <a:gd name="connsiteX82" fmla="*/ 6157667 w 12192000"/>
              <a:gd name="connsiteY82" fmla="*/ 6227051 h 6858000"/>
              <a:gd name="connsiteX83" fmla="*/ 6157667 w 12192000"/>
              <a:gd name="connsiteY83" fmla="*/ 6204890 h 6858000"/>
              <a:gd name="connsiteX84" fmla="*/ 5880794 w 12192000"/>
              <a:gd name="connsiteY84" fmla="*/ 6204554 h 6858000"/>
              <a:gd name="connsiteX85" fmla="*/ 5852771 w 12192000"/>
              <a:gd name="connsiteY85" fmla="*/ 6204722 h 6858000"/>
              <a:gd name="connsiteX86" fmla="*/ 5852771 w 12192000"/>
              <a:gd name="connsiteY86" fmla="*/ 6226883 h 6858000"/>
              <a:gd name="connsiteX87" fmla="*/ 5838509 w 12192000"/>
              <a:gd name="connsiteY87" fmla="*/ 6226883 h 6858000"/>
              <a:gd name="connsiteX88" fmla="*/ 5787832 w 12192000"/>
              <a:gd name="connsiteY88" fmla="*/ 6280773 h 6858000"/>
              <a:gd name="connsiteX89" fmla="*/ 5801927 w 12192000"/>
              <a:gd name="connsiteY89" fmla="*/ 6321232 h 6858000"/>
              <a:gd name="connsiteX90" fmla="*/ 5832132 w 12192000"/>
              <a:gd name="connsiteY90" fmla="*/ 6333656 h 6858000"/>
              <a:gd name="connsiteX91" fmla="*/ 5852771 w 12192000"/>
              <a:gd name="connsiteY91" fmla="*/ 6329123 h 6858000"/>
              <a:gd name="connsiteX92" fmla="*/ 5852940 w 12192000"/>
              <a:gd name="connsiteY92" fmla="*/ 6331473 h 6858000"/>
              <a:gd name="connsiteX93" fmla="*/ 5880626 w 12192000"/>
              <a:gd name="connsiteY93" fmla="*/ 6331473 h 6858000"/>
              <a:gd name="connsiteX94" fmla="*/ 5141795 w 12192000"/>
              <a:gd name="connsiteY94" fmla="*/ 5992184 h 6858000"/>
              <a:gd name="connsiteX95" fmla="*/ 5141795 w 12192000"/>
              <a:gd name="connsiteY95" fmla="*/ 6121621 h 6858000"/>
              <a:gd name="connsiteX96" fmla="*/ 7050206 w 12192000"/>
              <a:gd name="connsiteY96" fmla="*/ 6121621 h 6858000"/>
              <a:gd name="connsiteX97" fmla="*/ 7050206 w 12192000"/>
              <a:gd name="connsiteY97" fmla="*/ 5992184 h 6858000"/>
              <a:gd name="connsiteX98" fmla="*/ 6726684 w 12192000"/>
              <a:gd name="connsiteY98" fmla="*/ 5812718 h 6858000"/>
              <a:gd name="connsiteX99" fmla="*/ 6738598 w 12192000"/>
              <a:gd name="connsiteY99" fmla="*/ 5846798 h 6858000"/>
              <a:gd name="connsiteX100" fmla="*/ 6714770 w 12192000"/>
              <a:gd name="connsiteY100" fmla="*/ 5846798 h 6858000"/>
              <a:gd name="connsiteX101" fmla="*/ 5751083 w 12192000"/>
              <a:gd name="connsiteY101" fmla="*/ 5812718 h 6858000"/>
              <a:gd name="connsiteX102" fmla="*/ 5762998 w 12192000"/>
              <a:gd name="connsiteY102" fmla="*/ 5846798 h 6858000"/>
              <a:gd name="connsiteX103" fmla="*/ 5739169 w 12192000"/>
              <a:gd name="connsiteY103" fmla="*/ 5846798 h 6858000"/>
              <a:gd name="connsiteX104" fmla="*/ 6620633 w 12192000"/>
              <a:gd name="connsiteY104" fmla="*/ 5804492 h 6858000"/>
              <a:gd name="connsiteX105" fmla="*/ 6645971 w 12192000"/>
              <a:gd name="connsiteY105" fmla="*/ 5804492 h 6858000"/>
              <a:gd name="connsiteX106" fmla="*/ 6656710 w 12192000"/>
              <a:gd name="connsiteY106" fmla="*/ 5817587 h 6858000"/>
              <a:gd name="connsiteX107" fmla="*/ 6645971 w 12192000"/>
              <a:gd name="connsiteY107" fmla="*/ 5830850 h 6858000"/>
              <a:gd name="connsiteX108" fmla="*/ 6620633 w 12192000"/>
              <a:gd name="connsiteY108" fmla="*/ 5830850 h 6858000"/>
              <a:gd name="connsiteX109" fmla="*/ 6321778 w 12192000"/>
              <a:gd name="connsiteY109" fmla="*/ 5803317 h 6858000"/>
              <a:gd name="connsiteX110" fmla="*/ 6349968 w 12192000"/>
              <a:gd name="connsiteY110" fmla="*/ 5835047 h 6858000"/>
              <a:gd name="connsiteX111" fmla="*/ 6321778 w 12192000"/>
              <a:gd name="connsiteY111" fmla="*/ 5866776 h 6858000"/>
              <a:gd name="connsiteX112" fmla="*/ 6293587 w 12192000"/>
              <a:gd name="connsiteY112" fmla="*/ 5835047 h 6858000"/>
              <a:gd name="connsiteX113" fmla="*/ 6321778 w 12192000"/>
              <a:gd name="connsiteY113" fmla="*/ 5803317 h 6858000"/>
              <a:gd name="connsiteX114" fmla="*/ 5553582 w 12192000"/>
              <a:gd name="connsiteY114" fmla="*/ 5803317 h 6858000"/>
              <a:gd name="connsiteX115" fmla="*/ 5581771 w 12192000"/>
              <a:gd name="connsiteY115" fmla="*/ 5835047 h 6858000"/>
              <a:gd name="connsiteX116" fmla="*/ 5553582 w 12192000"/>
              <a:gd name="connsiteY116" fmla="*/ 5866776 h 6858000"/>
              <a:gd name="connsiteX117" fmla="*/ 5525390 w 12192000"/>
              <a:gd name="connsiteY117" fmla="*/ 5835047 h 6858000"/>
              <a:gd name="connsiteX118" fmla="*/ 5553582 w 12192000"/>
              <a:gd name="connsiteY118" fmla="*/ 5803317 h 6858000"/>
              <a:gd name="connsiteX119" fmla="*/ 6879887 w 12192000"/>
              <a:gd name="connsiteY119" fmla="*/ 5782667 h 6858000"/>
              <a:gd name="connsiteX120" fmla="*/ 6879887 w 12192000"/>
              <a:gd name="connsiteY120" fmla="*/ 5804324 h 6858000"/>
              <a:gd name="connsiteX121" fmla="*/ 6909588 w 12192000"/>
              <a:gd name="connsiteY121" fmla="*/ 5804324 h 6858000"/>
              <a:gd name="connsiteX122" fmla="*/ 6909588 w 12192000"/>
              <a:gd name="connsiteY122" fmla="*/ 5887258 h 6858000"/>
              <a:gd name="connsiteX123" fmla="*/ 6935933 w 12192000"/>
              <a:gd name="connsiteY123" fmla="*/ 5887258 h 6858000"/>
              <a:gd name="connsiteX124" fmla="*/ 6935933 w 12192000"/>
              <a:gd name="connsiteY124" fmla="*/ 5804324 h 6858000"/>
              <a:gd name="connsiteX125" fmla="*/ 6965466 w 12192000"/>
              <a:gd name="connsiteY125" fmla="*/ 5804324 h 6858000"/>
              <a:gd name="connsiteX126" fmla="*/ 6965466 w 12192000"/>
              <a:gd name="connsiteY126" fmla="*/ 5782667 h 6858000"/>
              <a:gd name="connsiteX127" fmla="*/ 6713427 w 12192000"/>
              <a:gd name="connsiteY127" fmla="*/ 5782667 h 6858000"/>
              <a:gd name="connsiteX128" fmla="*/ 6672652 w 12192000"/>
              <a:gd name="connsiteY128" fmla="*/ 5887258 h 6858000"/>
              <a:gd name="connsiteX129" fmla="*/ 6701178 w 12192000"/>
              <a:gd name="connsiteY129" fmla="*/ 5887258 h 6858000"/>
              <a:gd name="connsiteX130" fmla="*/ 6707722 w 12192000"/>
              <a:gd name="connsiteY130" fmla="*/ 5868287 h 6858000"/>
              <a:gd name="connsiteX131" fmla="*/ 6745981 w 12192000"/>
              <a:gd name="connsiteY131" fmla="*/ 5868287 h 6858000"/>
              <a:gd name="connsiteX132" fmla="*/ 6752526 w 12192000"/>
              <a:gd name="connsiteY132" fmla="*/ 5887258 h 6858000"/>
              <a:gd name="connsiteX133" fmla="*/ 6781052 w 12192000"/>
              <a:gd name="connsiteY133" fmla="*/ 5887258 h 6858000"/>
              <a:gd name="connsiteX134" fmla="*/ 6740276 w 12192000"/>
              <a:gd name="connsiteY134" fmla="*/ 5782667 h 6858000"/>
              <a:gd name="connsiteX135" fmla="*/ 6462731 w 12192000"/>
              <a:gd name="connsiteY135" fmla="*/ 5782667 h 6858000"/>
              <a:gd name="connsiteX136" fmla="*/ 6462731 w 12192000"/>
              <a:gd name="connsiteY136" fmla="*/ 5887258 h 6858000"/>
              <a:gd name="connsiteX137" fmla="*/ 6488070 w 12192000"/>
              <a:gd name="connsiteY137" fmla="*/ 5887258 h 6858000"/>
              <a:gd name="connsiteX138" fmla="*/ 6488070 w 12192000"/>
              <a:gd name="connsiteY138" fmla="*/ 5827828 h 6858000"/>
              <a:gd name="connsiteX139" fmla="*/ 6509716 w 12192000"/>
              <a:gd name="connsiteY139" fmla="*/ 5861404 h 6858000"/>
              <a:gd name="connsiteX140" fmla="*/ 6530859 w 12192000"/>
              <a:gd name="connsiteY140" fmla="*/ 5861404 h 6858000"/>
              <a:gd name="connsiteX141" fmla="*/ 6552505 w 12192000"/>
              <a:gd name="connsiteY141" fmla="*/ 5827828 h 6858000"/>
              <a:gd name="connsiteX142" fmla="*/ 6552505 w 12192000"/>
              <a:gd name="connsiteY142" fmla="*/ 5887258 h 6858000"/>
              <a:gd name="connsiteX143" fmla="*/ 6577843 w 12192000"/>
              <a:gd name="connsiteY143" fmla="*/ 5887258 h 6858000"/>
              <a:gd name="connsiteX144" fmla="*/ 6578179 w 12192000"/>
              <a:gd name="connsiteY144" fmla="*/ 5782667 h 6858000"/>
              <a:gd name="connsiteX145" fmla="*/ 6554519 w 12192000"/>
              <a:gd name="connsiteY145" fmla="*/ 5782667 h 6858000"/>
              <a:gd name="connsiteX146" fmla="*/ 6520455 w 12192000"/>
              <a:gd name="connsiteY146" fmla="*/ 5837061 h 6858000"/>
              <a:gd name="connsiteX147" fmla="*/ 6486391 w 12192000"/>
              <a:gd name="connsiteY147" fmla="*/ 5782667 h 6858000"/>
              <a:gd name="connsiteX148" fmla="*/ 6420278 w 12192000"/>
              <a:gd name="connsiteY148" fmla="*/ 5782667 h 6858000"/>
              <a:gd name="connsiteX149" fmla="*/ 6420278 w 12192000"/>
              <a:gd name="connsiteY149" fmla="*/ 5887258 h 6858000"/>
              <a:gd name="connsiteX150" fmla="*/ 6446622 w 12192000"/>
              <a:gd name="connsiteY150" fmla="*/ 5887258 h 6858000"/>
              <a:gd name="connsiteX151" fmla="*/ 6446622 w 12192000"/>
              <a:gd name="connsiteY151" fmla="*/ 5782667 h 6858000"/>
              <a:gd name="connsiteX152" fmla="*/ 6179817 w 12192000"/>
              <a:gd name="connsiteY152" fmla="*/ 5782667 h 6858000"/>
              <a:gd name="connsiteX153" fmla="*/ 6179817 w 12192000"/>
              <a:gd name="connsiteY153" fmla="*/ 5804324 h 6858000"/>
              <a:gd name="connsiteX154" fmla="*/ 6209518 w 12192000"/>
              <a:gd name="connsiteY154" fmla="*/ 5804324 h 6858000"/>
              <a:gd name="connsiteX155" fmla="*/ 6209518 w 12192000"/>
              <a:gd name="connsiteY155" fmla="*/ 5887258 h 6858000"/>
              <a:gd name="connsiteX156" fmla="*/ 6235863 w 12192000"/>
              <a:gd name="connsiteY156" fmla="*/ 5887258 h 6858000"/>
              <a:gd name="connsiteX157" fmla="*/ 6235863 w 12192000"/>
              <a:gd name="connsiteY157" fmla="*/ 5804324 h 6858000"/>
              <a:gd name="connsiteX158" fmla="*/ 6265396 w 12192000"/>
              <a:gd name="connsiteY158" fmla="*/ 5804324 h 6858000"/>
              <a:gd name="connsiteX159" fmla="*/ 6265396 w 12192000"/>
              <a:gd name="connsiteY159" fmla="*/ 5782667 h 6858000"/>
              <a:gd name="connsiteX160" fmla="*/ 5929625 w 12192000"/>
              <a:gd name="connsiteY160" fmla="*/ 5782667 h 6858000"/>
              <a:gd name="connsiteX161" fmla="*/ 5929625 w 12192000"/>
              <a:gd name="connsiteY161" fmla="*/ 5887258 h 6858000"/>
              <a:gd name="connsiteX162" fmla="*/ 5954963 w 12192000"/>
              <a:gd name="connsiteY162" fmla="*/ 5887258 h 6858000"/>
              <a:gd name="connsiteX163" fmla="*/ 5954963 w 12192000"/>
              <a:gd name="connsiteY163" fmla="*/ 5823966 h 6858000"/>
              <a:gd name="connsiteX164" fmla="*/ 6000437 w 12192000"/>
              <a:gd name="connsiteY164" fmla="*/ 5887258 h 6858000"/>
              <a:gd name="connsiteX165" fmla="*/ 6024097 w 12192000"/>
              <a:gd name="connsiteY165" fmla="*/ 5887258 h 6858000"/>
              <a:gd name="connsiteX166" fmla="*/ 6024097 w 12192000"/>
              <a:gd name="connsiteY166" fmla="*/ 5782667 h 6858000"/>
              <a:gd name="connsiteX167" fmla="*/ 5998759 w 12192000"/>
              <a:gd name="connsiteY167" fmla="*/ 5782667 h 6858000"/>
              <a:gd name="connsiteX168" fmla="*/ 5998759 w 12192000"/>
              <a:gd name="connsiteY168" fmla="*/ 5846798 h 6858000"/>
              <a:gd name="connsiteX169" fmla="*/ 5953284 w 12192000"/>
              <a:gd name="connsiteY169" fmla="*/ 5782667 h 6858000"/>
              <a:gd name="connsiteX170" fmla="*/ 5885493 w 12192000"/>
              <a:gd name="connsiteY170" fmla="*/ 5782667 h 6858000"/>
              <a:gd name="connsiteX171" fmla="*/ 5885493 w 12192000"/>
              <a:gd name="connsiteY171" fmla="*/ 5887258 h 6858000"/>
              <a:gd name="connsiteX172" fmla="*/ 5911838 w 12192000"/>
              <a:gd name="connsiteY172" fmla="*/ 5887258 h 6858000"/>
              <a:gd name="connsiteX173" fmla="*/ 5911838 w 12192000"/>
              <a:gd name="connsiteY173" fmla="*/ 5782667 h 6858000"/>
              <a:gd name="connsiteX174" fmla="*/ 5790181 w 12192000"/>
              <a:gd name="connsiteY174" fmla="*/ 5782667 h 6858000"/>
              <a:gd name="connsiteX175" fmla="*/ 5790181 w 12192000"/>
              <a:gd name="connsiteY175" fmla="*/ 5804324 h 6858000"/>
              <a:gd name="connsiteX176" fmla="*/ 5819714 w 12192000"/>
              <a:gd name="connsiteY176" fmla="*/ 5804324 h 6858000"/>
              <a:gd name="connsiteX177" fmla="*/ 5819714 w 12192000"/>
              <a:gd name="connsiteY177" fmla="*/ 5887258 h 6858000"/>
              <a:gd name="connsiteX178" fmla="*/ 5846059 w 12192000"/>
              <a:gd name="connsiteY178" fmla="*/ 5887258 h 6858000"/>
              <a:gd name="connsiteX179" fmla="*/ 5846059 w 12192000"/>
              <a:gd name="connsiteY179" fmla="*/ 5804324 h 6858000"/>
              <a:gd name="connsiteX180" fmla="*/ 5875760 w 12192000"/>
              <a:gd name="connsiteY180" fmla="*/ 5804324 h 6858000"/>
              <a:gd name="connsiteX181" fmla="*/ 5875760 w 12192000"/>
              <a:gd name="connsiteY181" fmla="*/ 5782667 h 6858000"/>
              <a:gd name="connsiteX182" fmla="*/ 5737660 w 12192000"/>
              <a:gd name="connsiteY182" fmla="*/ 5782667 h 6858000"/>
              <a:gd name="connsiteX183" fmla="*/ 5696884 w 12192000"/>
              <a:gd name="connsiteY183" fmla="*/ 5887258 h 6858000"/>
              <a:gd name="connsiteX184" fmla="*/ 5725410 w 12192000"/>
              <a:gd name="connsiteY184" fmla="*/ 5887258 h 6858000"/>
              <a:gd name="connsiteX185" fmla="*/ 5731955 w 12192000"/>
              <a:gd name="connsiteY185" fmla="*/ 5868287 h 6858000"/>
              <a:gd name="connsiteX186" fmla="*/ 5770213 w 12192000"/>
              <a:gd name="connsiteY186" fmla="*/ 5868287 h 6858000"/>
              <a:gd name="connsiteX187" fmla="*/ 5776757 w 12192000"/>
              <a:gd name="connsiteY187" fmla="*/ 5887258 h 6858000"/>
              <a:gd name="connsiteX188" fmla="*/ 5805283 w 12192000"/>
              <a:gd name="connsiteY188" fmla="*/ 5887258 h 6858000"/>
              <a:gd name="connsiteX189" fmla="*/ 5764507 w 12192000"/>
              <a:gd name="connsiteY189" fmla="*/ 5782667 h 6858000"/>
              <a:gd name="connsiteX190" fmla="*/ 5608452 w 12192000"/>
              <a:gd name="connsiteY190" fmla="*/ 5782667 h 6858000"/>
              <a:gd name="connsiteX191" fmla="*/ 5644865 w 12192000"/>
              <a:gd name="connsiteY191" fmla="*/ 5887258 h 6858000"/>
              <a:gd name="connsiteX192" fmla="*/ 5674398 w 12192000"/>
              <a:gd name="connsiteY192" fmla="*/ 5887258 h 6858000"/>
              <a:gd name="connsiteX193" fmla="*/ 5710811 w 12192000"/>
              <a:gd name="connsiteY193" fmla="*/ 5782667 h 6858000"/>
              <a:gd name="connsiteX194" fmla="*/ 5682285 w 12192000"/>
              <a:gd name="connsiteY194" fmla="*/ 5782667 h 6858000"/>
              <a:gd name="connsiteX195" fmla="*/ 5659632 w 12192000"/>
              <a:gd name="connsiteY195" fmla="*/ 5857207 h 6858000"/>
              <a:gd name="connsiteX196" fmla="*/ 5636978 w 12192000"/>
              <a:gd name="connsiteY196" fmla="*/ 5782667 h 6858000"/>
              <a:gd name="connsiteX197" fmla="*/ 5392491 w 12192000"/>
              <a:gd name="connsiteY197" fmla="*/ 5782667 h 6858000"/>
              <a:gd name="connsiteX198" fmla="*/ 5392491 w 12192000"/>
              <a:gd name="connsiteY198" fmla="*/ 5887258 h 6858000"/>
              <a:gd name="connsiteX199" fmla="*/ 5417661 w 12192000"/>
              <a:gd name="connsiteY199" fmla="*/ 5887258 h 6858000"/>
              <a:gd name="connsiteX200" fmla="*/ 5417661 w 12192000"/>
              <a:gd name="connsiteY200" fmla="*/ 5823966 h 6858000"/>
              <a:gd name="connsiteX201" fmla="*/ 5463136 w 12192000"/>
              <a:gd name="connsiteY201" fmla="*/ 5887258 h 6858000"/>
              <a:gd name="connsiteX202" fmla="*/ 5486796 w 12192000"/>
              <a:gd name="connsiteY202" fmla="*/ 5887258 h 6858000"/>
              <a:gd name="connsiteX203" fmla="*/ 5486796 w 12192000"/>
              <a:gd name="connsiteY203" fmla="*/ 5782667 h 6858000"/>
              <a:gd name="connsiteX204" fmla="*/ 5461458 w 12192000"/>
              <a:gd name="connsiteY204" fmla="*/ 5782667 h 6858000"/>
              <a:gd name="connsiteX205" fmla="*/ 5461458 w 12192000"/>
              <a:gd name="connsiteY205" fmla="*/ 5846798 h 6858000"/>
              <a:gd name="connsiteX206" fmla="*/ 5415983 w 12192000"/>
              <a:gd name="connsiteY206" fmla="*/ 5782667 h 6858000"/>
              <a:gd name="connsiteX207" fmla="*/ 5277044 w 12192000"/>
              <a:gd name="connsiteY207" fmla="*/ 5782667 h 6858000"/>
              <a:gd name="connsiteX208" fmla="*/ 5277044 w 12192000"/>
              <a:gd name="connsiteY208" fmla="*/ 5887258 h 6858000"/>
              <a:gd name="connsiteX209" fmla="*/ 5302381 w 12192000"/>
              <a:gd name="connsiteY209" fmla="*/ 5887258 h 6858000"/>
              <a:gd name="connsiteX210" fmla="*/ 5302381 w 12192000"/>
              <a:gd name="connsiteY210" fmla="*/ 5823966 h 6858000"/>
              <a:gd name="connsiteX211" fmla="*/ 5347856 w 12192000"/>
              <a:gd name="connsiteY211" fmla="*/ 5887258 h 6858000"/>
              <a:gd name="connsiteX212" fmla="*/ 5371516 w 12192000"/>
              <a:gd name="connsiteY212" fmla="*/ 5887258 h 6858000"/>
              <a:gd name="connsiteX213" fmla="*/ 5371516 w 12192000"/>
              <a:gd name="connsiteY213" fmla="*/ 5782667 h 6858000"/>
              <a:gd name="connsiteX214" fmla="*/ 5346178 w 12192000"/>
              <a:gd name="connsiteY214" fmla="*/ 5782667 h 6858000"/>
              <a:gd name="connsiteX215" fmla="*/ 5346178 w 12192000"/>
              <a:gd name="connsiteY215" fmla="*/ 5846798 h 6858000"/>
              <a:gd name="connsiteX216" fmla="*/ 5300703 w 12192000"/>
              <a:gd name="connsiteY216" fmla="*/ 5782667 h 6858000"/>
              <a:gd name="connsiteX217" fmla="*/ 5232911 w 12192000"/>
              <a:gd name="connsiteY217" fmla="*/ 5782667 h 6858000"/>
              <a:gd name="connsiteX218" fmla="*/ 5232911 w 12192000"/>
              <a:gd name="connsiteY218" fmla="*/ 5887258 h 6858000"/>
              <a:gd name="connsiteX219" fmla="*/ 5259256 w 12192000"/>
              <a:gd name="connsiteY219" fmla="*/ 5887258 h 6858000"/>
              <a:gd name="connsiteX220" fmla="*/ 5259256 w 12192000"/>
              <a:gd name="connsiteY220" fmla="*/ 5782667 h 6858000"/>
              <a:gd name="connsiteX221" fmla="*/ 6594120 w 12192000"/>
              <a:gd name="connsiteY221" fmla="*/ 5782499 h 6858000"/>
              <a:gd name="connsiteX222" fmla="*/ 6594120 w 12192000"/>
              <a:gd name="connsiteY222" fmla="*/ 5887090 h 6858000"/>
              <a:gd name="connsiteX223" fmla="*/ 6620465 w 12192000"/>
              <a:gd name="connsiteY223" fmla="*/ 5887090 h 6858000"/>
              <a:gd name="connsiteX224" fmla="*/ 6620465 w 12192000"/>
              <a:gd name="connsiteY224" fmla="*/ 5852170 h 6858000"/>
              <a:gd name="connsiteX225" fmla="*/ 6649998 w 12192000"/>
              <a:gd name="connsiteY225" fmla="*/ 5852170 h 6858000"/>
              <a:gd name="connsiteX226" fmla="*/ 6681545 w 12192000"/>
              <a:gd name="connsiteY226" fmla="*/ 5817419 h 6858000"/>
              <a:gd name="connsiteX227" fmla="*/ 6649998 w 12192000"/>
              <a:gd name="connsiteY227" fmla="*/ 5782667 h 6858000"/>
              <a:gd name="connsiteX228" fmla="*/ 6649998 w 12192000"/>
              <a:gd name="connsiteY228" fmla="*/ 5782499 h 6858000"/>
              <a:gd name="connsiteX229" fmla="*/ 6832399 w 12192000"/>
              <a:gd name="connsiteY229" fmla="*/ 5780653 h 6858000"/>
              <a:gd name="connsiteX230" fmla="*/ 6778535 w 12192000"/>
              <a:gd name="connsiteY230" fmla="*/ 5835047 h 6858000"/>
              <a:gd name="connsiteX231" fmla="*/ 6832399 w 12192000"/>
              <a:gd name="connsiteY231" fmla="*/ 5889440 h 6858000"/>
              <a:gd name="connsiteX232" fmla="*/ 6874685 w 12192000"/>
              <a:gd name="connsiteY232" fmla="*/ 5873995 h 6858000"/>
              <a:gd name="connsiteX233" fmla="*/ 6868141 w 12192000"/>
              <a:gd name="connsiteY233" fmla="*/ 5855864 h 6858000"/>
              <a:gd name="connsiteX234" fmla="*/ 6834581 w 12192000"/>
              <a:gd name="connsiteY234" fmla="*/ 5866776 h 6858000"/>
              <a:gd name="connsiteX235" fmla="*/ 6805383 w 12192000"/>
              <a:gd name="connsiteY235" fmla="*/ 5834879 h 6858000"/>
              <a:gd name="connsiteX236" fmla="*/ 6834581 w 12192000"/>
              <a:gd name="connsiteY236" fmla="*/ 5803149 h 6858000"/>
              <a:gd name="connsiteX237" fmla="*/ 6867470 w 12192000"/>
              <a:gd name="connsiteY237" fmla="*/ 5813558 h 6858000"/>
              <a:gd name="connsiteX238" fmla="*/ 6874014 w 12192000"/>
              <a:gd name="connsiteY238" fmla="*/ 5795426 h 6858000"/>
              <a:gd name="connsiteX239" fmla="*/ 6832399 w 12192000"/>
              <a:gd name="connsiteY239" fmla="*/ 5780653 h 6858000"/>
              <a:gd name="connsiteX240" fmla="*/ 6321946 w 12192000"/>
              <a:gd name="connsiteY240" fmla="*/ 5780653 h 6858000"/>
              <a:gd name="connsiteX241" fmla="*/ 6266739 w 12192000"/>
              <a:gd name="connsiteY241" fmla="*/ 5835047 h 6858000"/>
              <a:gd name="connsiteX242" fmla="*/ 6321946 w 12192000"/>
              <a:gd name="connsiteY242" fmla="*/ 5889440 h 6858000"/>
              <a:gd name="connsiteX243" fmla="*/ 6377152 w 12192000"/>
              <a:gd name="connsiteY243" fmla="*/ 5835047 h 6858000"/>
              <a:gd name="connsiteX244" fmla="*/ 6321946 w 12192000"/>
              <a:gd name="connsiteY244" fmla="*/ 5780653 h 6858000"/>
              <a:gd name="connsiteX245" fmla="*/ 6091889 w 12192000"/>
              <a:gd name="connsiteY245" fmla="*/ 5780653 h 6858000"/>
              <a:gd name="connsiteX246" fmla="*/ 6037353 w 12192000"/>
              <a:gd name="connsiteY246" fmla="*/ 5835382 h 6858000"/>
              <a:gd name="connsiteX247" fmla="*/ 6086855 w 12192000"/>
              <a:gd name="connsiteY247" fmla="*/ 5889273 h 6858000"/>
              <a:gd name="connsiteX248" fmla="*/ 6116724 w 12192000"/>
              <a:gd name="connsiteY248" fmla="*/ 5878864 h 6858000"/>
              <a:gd name="connsiteX249" fmla="*/ 6118234 w 12192000"/>
              <a:gd name="connsiteY249" fmla="*/ 5887258 h 6858000"/>
              <a:gd name="connsiteX250" fmla="*/ 6138370 w 12192000"/>
              <a:gd name="connsiteY250" fmla="*/ 5887258 h 6858000"/>
              <a:gd name="connsiteX251" fmla="*/ 6138370 w 12192000"/>
              <a:gd name="connsiteY251" fmla="*/ 5826988 h 6858000"/>
              <a:gd name="connsiteX252" fmla="*/ 6097259 w 12192000"/>
              <a:gd name="connsiteY252" fmla="*/ 5826988 h 6858000"/>
              <a:gd name="connsiteX253" fmla="*/ 6097259 w 12192000"/>
              <a:gd name="connsiteY253" fmla="*/ 5847806 h 6858000"/>
              <a:gd name="connsiteX254" fmla="*/ 6113703 w 12192000"/>
              <a:gd name="connsiteY254" fmla="*/ 5847806 h 6858000"/>
              <a:gd name="connsiteX255" fmla="*/ 6113703 w 12192000"/>
              <a:gd name="connsiteY255" fmla="*/ 5860565 h 6858000"/>
              <a:gd name="connsiteX256" fmla="*/ 6091385 w 12192000"/>
              <a:gd name="connsiteY256" fmla="*/ 5866776 h 6858000"/>
              <a:gd name="connsiteX257" fmla="*/ 6064370 w 12192000"/>
              <a:gd name="connsiteY257" fmla="*/ 5835382 h 6858000"/>
              <a:gd name="connsiteX258" fmla="*/ 6093903 w 12192000"/>
              <a:gd name="connsiteY258" fmla="*/ 5803149 h 6858000"/>
              <a:gd name="connsiteX259" fmla="*/ 6128134 w 12192000"/>
              <a:gd name="connsiteY259" fmla="*/ 5813894 h 6858000"/>
              <a:gd name="connsiteX260" fmla="*/ 6134678 w 12192000"/>
              <a:gd name="connsiteY260" fmla="*/ 5795930 h 6858000"/>
              <a:gd name="connsiteX261" fmla="*/ 6091889 w 12192000"/>
              <a:gd name="connsiteY261" fmla="*/ 5780653 h 6858000"/>
              <a:gd name="connsiteX262" fmla="*/ 5553749 w 12192000"/>
              <a:gd name="connsiteY262" fmla="*/ 5780653 h 6858000"/>
              <a:gd name="connsiteX263" fmla="*/ 5498542 w 12192000"/>
              <a:gd name="connsiteY263" fmla="*/ 5835047 h 6858000"/>
              <a:gd name="connsiteX264" fmla="*/ 5553749 w 12192000"/>
              <a:gd name="connsiteY264" fmla="*/ 5889440 h 6858000"/>
              <a:gd name="connsiteX265" fmla="*/ 5608956 w 12192000"/>
              <a:gd name="connsiteY265" fmla="*/ 5835047 h 6858000"/>
              <a:gd name="connsiteX266" fmla="*/ 5553749 w 12192000"/>
              <a:gd name="connsiteY266" fmla="*/ 5780653 h 6858000"/>
              <a:gd name="connsiteX267" fmla="*/ 0 w 12192000"/>
              <a:gd name="connsiteY267" fmla="*/ 0 h 6858000"/>
              <a:gd name="connsiteX268" fmla="*/ 12192000 w 12192000"/>
              <a:gd name="connsiteY268" fmla="*/ 0 h 6858000"/>
              <a:gd name="connsiteX269" fmla="*/ 12192000 w 12192000"/>
              <a:gd name="connsiteY269" fmla="*/ 6858000 h 6858000"/>
              <a:gd name="connsiteX270" fmla="*/ 0 w 12192000"/>
              <a:gd name="connsiteY27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</a:cxnLst>
            <a:rect l="l" t="t" r="r" b="b"/>
            <a:pathLst>
              <a:path w="12192000" h="6858000">
                <a:moveTo>
                  <a:pt x="5852604" y="6249043"/>
                </a:moveTo>
                <a:lnTo>
                  <a:pt x="5852604" y="6304612"/>
                </a:lnTo>
                <a:cubicBezTo>
                  <a:pt x="5848912" y="6307130"/>
                  <a:pt x="5843207" y="6308977"/>
                  <a:pt x="5836830" y="6309145"/>
                </a:cubicBezTo>
                <a:cubicBezTo>
                  <a:pt x="5830621" y="6309313"/>
                  <a:pt x="5825084" y="6307298"/>
                  <a:pt x="5821560" y="6303941"/>
                </a:cubicBezTo>
                <a:cubicBezTo>
                  <a:pt x="5816694" y="6299072"/>
                  <a:pt x="5814177" y="6291182"/>
                  <a:pt x="5814177" y="6280101"/>
                </a:cubicBezTo>
                <a:cubicBezTo>
                  <a:pt x="5814177" y="6269357"/>
                  <a:pt x="5817198" y="6251226"/>
                  <a:pt x="5837333" y="6249882"/>
                </a:cubicBezTo>
                <a:cubicBezTo>
                  <a:pt x="5840019" y="6249715"/>
                  <a:pt x="5847402" y="6249211"/>
                  <a:pt x="5852604" y="6249043"/>
                </a:cubicBezTo>
                <a:close/>
                <a:moveTo>
                  <a:pt x="5948754" y="6248036"/>
                </a:moveTo>
                <a:cubicBezTo>
                  <a:pt x="5959158" y="6248036"/>
                  <a:pt x="5966205" y="6255255"/>
                  <a:pt x="5967045" y="6264488"/>
                </a:cubicBezTo>
                <a:lnTo>
                  <a:pt x="5927946" y="6264488"/>
                </a:lnTo>
                <a:cubicBezTo>
                  <a:pt x="5930631" y="6254416"/>
                  <a:pt x="5937679" y="6248036"/>
                  <a:pt x="5948754" y="6248036"/>
                </a:cubicBezTo>
                <a:close/>
                <a:moveTo>
                  <a:pt x="6313891" y="6227051"/>
                </a:moveTo>
                <a:lnTo>
                  <a:pt x="6313891" y="6293196"/>
                </a:lnTo>
                <a:cubicBezTo>
                  <a:pt x="6313891" y="6320897"/>
                  <a:pt x="6326644" y="6334327"/>
                  <a:pt x="6352821" y="6334327"/>
                </a:cubicBezTo>
                <a:cubicBezTo>
                  <a:pt x="6361882" y="6334327"/>
                  <a:pt x="6371783" y="6330970"/>
                  <a:pt x="6375642" y="6329626"/>
                </a:cubicBezTo>
                <a:lnTo>
                  <a:pt x="6375810" y="6331977"/>
                </a:lnTo>
                <a:lnTo>
                  <a:pt x="6403329" y="6331977"/>
                </a:lnTo>
                <a:lnTo>
                  <a:pt x="6403329" y="6227218"/>
                </a:lnTo>
                <a:lnTo>
                  <a:pt x="6375474" y="6227218"/>
                </a:lnTo>
                <a:lnTo>
                  <a:pt x="6375474" y="6305619"/>
                </a:lnTo>
                <a:cubicBezTo>
                  <a:pt x="6369601" y="6309313"/>
                  <a:pt x="6360204" y="6310824"/>
                  <a:pt x="6352653" y="6309145"/>
                </a:cubicBezTo>
                <a:cubicBezTo>
                  <a:pt x="6345270" y="6307466"/>
                  <a:pt x="6341578" y="6302765"/>
                  <a:pt x="6341578" y="6289167"/>
                </a:cubicBezTo>
                <a:lnTo>
                  <a:pt x="6341746" y="6227051"/>
                </a:lnTo>
                <a:close/>
                <a:moveTo>
                  <a:pt x="6253314" y="6224700"/>
                </a:moveTo>
                <a:cubicBezTo>
                  <a:pt x="6241232" y="6225036"/>
                  <a:pt x="6230997" y="6228058"/>
                  <a:pt x="6223278" y="6233766"/>
                </a:cubicBezTo>
                <a:cubicBezTo>
                  <a:pt x="6215223" y="6239810"/>
                  <a:pt x="6210693" y="6248372"/>
                  <a:pt x="6210189" y="6258780"/>
                </a:cubicBezTo>
                <a:cubicBezTo>
                  <a:pt x="6209518" y="6276072"/>
                  <a:pt x="6220257" y="6286481"/>
                  <a:pt x="6245427" y="6291349"/>
                </a:cubicBezTo>
                <a:cubicBezTo>
                  <a:pt x="6250797" y="6292357"/>
                  <a:pt x="6258349" y="6293868"/>
                  <a:pt x="6261537" y="6295211"/>
                </a:cubicBezTo>
                <a:cubicBezTo>
                  <a:pt x="6264893" y="6296554"/>
                  <a:pt x="6266739" y="6298736"/>
                  <a:pt x="6266739" y="6301087"/>
                </a:cubicBezTo>
                <a:cubicBezTo>
                  <a:pt x="6266739" y="6303437"/>
                  <a:pt x="6265061" y="6305787"/>
                  <a:pt x="6262544" y="6306795"/>
                </a:cubicBezTo>
                <a:cubicBezTo>
                  <a:pt x="6257677" y="6308809"/>
                  <a:pt x="6250126" y="6308473"/>
                  <a:pt x="6245260" y="6307970"/>
                </a:cubicBezTo>
                <a:cubicBezTo>
                  <a:pt x="6230997" y="6306459"/>
                  <a:pt x="6217237" y="6301254"/>
                  <a:pt x="6212203" y="6299072"/>
                </a:cubicBezTo>
                <a:lnTo>
                  <a:pt x="6212203" y="6325094"/>
                </a:lnTo>
                <a:cubicBezTo>
                  <a:pt x="6220761" y="6329459"/>
                  <a:pt x="6234017" y="6334495"/>
                  <a:pt x="6249959" y="6334159"/>
                </a:cubicBezTo>
                <a:cubicBezTo>
                  <a:pt x="6268249" y="6333824"/>
                  <a:pt x="6290734" y="6328452"/>
                  <a:pt x="6294929" y="6304444"/>
                </a:cubicBezTo>
                <a:cubicBezTo>
                  <a:pt x="6296439" y="6295546"/>
                  <a:pt x="6294762" y="6287488"/>
                  <a:pt x="6290231" y="6281109"/>
                </a:cubicBezTo>
                <a:cubicBezTo>
                  <a:pt x="6284693" y="6273386"/>
                  <a:pt x="6276135" y="6269525"/>
                  <a:pt x="6260530" y="6266671"/>
                </a:cubicBezTo>
                <a:cubicBezTo>
                  <a:pt x="6253986" y="6265496"/>
                  <a:pt x="6246267" y="6264153"/>
                  <a:pt x="6241904" y="6261635"/>
                </a:cubicBezTo>
                <a:cubicBezTo>
                  <a:pt x="6239723" y="6260459"/>
                  <a:pt x="6238548" y="6258780"/>
                  <a:pt x="6238548" y="6256934"/>
                </a:cubicBezTo>
                <a:cubicBezTo>
                  <a:pt x="6238548" y="6255087"/>
                  <a:pt x="6239723" y="6253408"/>
                  <a:pt x="6241568" y="6252401"/>
                </a:cubicBezTo>
                <a:cubicBezTo>
                  <a:pt x="6245763" y="6250218"/>
                  <a:pt x="6253147" y="6249043"/>
                  <a:pt x="6264222" y="6251058"/>
                </a:cubicBezTo>
                <a:cubicBezTo>
                  <a:pt x="6274961" y="6253073"/>
                  <a:pt x="6286875" y="6257269"/>
                  <a:pt x="6290566" y="6258780"/>
                </a:cubicBezTo>
                <a:lnTo>
                  <a:pt x="6290566" y="6233430"/>
                </a:lnTo>
                <a:cubicBezTo>
                  <a:pt x="6277646" y="6227051"/>
                  <a:pt x="6266235" y="6224532"/>
                  <a:pt x="6253314" y="6224700"/>
                </a:cubicBezTo>
                <a:close/>
                <a:moveTo>
                  <a:pt x="6067558" y="6224700"/>
                </a:moveTo>
                <a:cubicBezTo>
                  <a:pt x="6058497" y="6224700"/>
                  <a:pt x="6048596" y="6228058"/>
                  <a:pt x="6044737" y="6229401"/>
                </a:cubicBezTo>
                <a:lnTo>
                  <a:pt x="6044569" y="6227051"/>
                </a:lnTo>
                <a:lnTo>
                  <a:pt x="6016881" y="6227051"/>
                </a:lnTo>
                <a:lnTo>
                  <a:pt x="6016714" y="6331809"/>
                </a:lnTo>
                <a:lnTo>
                  <a:pt x="6044569" y="6331809"/>
                </a:lnTo>
                <a:lnTo>
                  <a:pt x="6044569" y="6253408"/>
                </a:lnTo>
                <a:cubicBezTo>
                  <a:pt x="6050442" y="6249715"/>
                  <a:pt x="6059839" y="6248204"/>
                  <a:pt x="6067390" y="6249882"/>
                </a:cubicBezTo>
                <a:cubicBezTo>
                  <a:pt x="6074773" y="6251561"/>
                  <a:pt x="6078465" y="6256262"/>
                  <a:pt x="6078465" y="6269861"/>
                </a:cubicBezTo>
                <a:lnTo>
                  <a:pt x="6078633" y="6331977"/>
                </a:lnTo>
                <a:lnTo>
                  <a:pt x="6106488" y="6331977"/>
                </a:lnTo>
                <a:lnTo>
                  <a:pt x="6106488" y="6265831"/>
                </a:lnTo>
                <a:cubicBezTo>
                  <a:pt x="6106656" y="6238131"/>
                  <a:pt x="6093735" y="6224700"/>
                  <a:pt x="6067558" y="6224700"/>
                </a:cubicBezTo>
                <a:close/>
                <a:moveTo>
                  <a:pt x="5948922" y="6224365"/>
                </a:moveTo>
                <a:cubicBezTo>
                  <a:pt x="5932813" y="6224365"/>
                  <a:pt x="5919724" y="6230240"/>
                  <a:pt x="5910663" y="6241489"/>
                </a:cubicBezTo>
                <a:cubicBezTo>
                  <a:pt x="5902609" y="6251394"/>
                  <a:pt x="5898246" y="6265328"/>
                  <a:pt x="5898246" y="6280773"/>
                </a:cubicBezTo>
                <a:cubicBezTo>
                  <a:pt x="5898246" y="6306459"/>
                  <a:pt x="5912677" y="6333991"/>
                  <a:pt x="5953452" y="6333991"/>
                </a:cubicBezTo>
                <a:cubicBezTo>
                  <a:pt x="5969059" y="6333991"/>
                  <a:pt x="5984160" y="6329291"/>
                  <a:pt x="5992886" y="6324926"/>
                </a:cubicBezTo>
                <a:lnTo>
                  <a:pt x="5992886" y="6299240"/>
                </a:lnTo>
                <a:cubicBezTo>
                  <a:pt x="5988020" y="6301758"/>
                  <a:pt x="5973086" y="6309649"/>
                  <a:pt x="5952782" y="6309313"/>
                </a:cubicBezTo>
                <a:cubicBezTo>
                  <a:pt x="5937847" y="6309145"/>
                  <a:pt x="5929792" y="6301087"/>
                  <a:pt x="5927443" y="6286984"/>
                </a:cubicBezTo>
                <a:lnTo>
                  <a:pt x="5994564" y="6286984"/>
                </a:lnTo>
                <a:lnTo>
                  <a:pt x="5994564" y="6285977"/>
                </a:lnTo>
                <a:cubicBezTo>
                  <a:pt x="5994732" y="6276576"/>
                  <a:pt x="5994564" y="6268517"/>
                  <a:pt x="5994228" y="6264992"/>
                </a:cubicBezTo>
                <a:cubicBezTo>
                  <a:pt x="5993221" y="6253073"/>
                  <a:pt x="5988859" y="6243000"/>
                  <a:pt x="5981811" y="6236116"/>
                </a:cubicBezTo>
                <a:cubicBezTo>
                  <a:pt x="5973924" y="6228226"/>
                  <a:pt x="5962849" y="6224365"/>
                  <a:pt x="5948922" y="6224365"/>
                </a:cubicBezTo>
                <a:close/>
                <a:moveTo>
                  <a:pt x="6129812" y="6204890"/>
                </a:moveTo>
                <a:lnTo>
                  <a:pt x="6129812" y="6295546"/>
                </a:lnTo>
                <a:cubicBezTo>
                  <a:pt x="6129812" y="6308138"/>
                  <a:pt x="6131994" y="6316867"/>
                  <a:pt x="6136692" y="6323079"/>
                </a:cubicBezTo>
                <a:cubicBezTo>
                  <a:pt x="6142230" y="6330466"/>
                  <a:pt x="6151123" y="6333991"/>
                  <a:pt x="6163876" y="6333991"/>
                </a:cubicBezTo>
                <a:cubicBezTo>
                  <a:pt x="6174112" y="6333991"/>
                  <a:pt x="6184180" y="6331809"/>
                  <a:pt x="6189885" y="6329962"/>
                </a:cubicBezTo>
                <a:lnTo>
                  <a:pt x="6189885" y="6304780"/>
                </a:lnTo>
                <a:cubicBezTo>
                  <a:pt x="6186362" y="6305619"/>
                  <a:pt x="6175287" y="6307970"/>
                  <a:pt x="6168910" y="6307970"/>
                </a:cubicBezTo>
                <a:cubicBezTo>
                  <a:pt x="6164715" y="6307970"/>
                  <a:pt x="6161862" y="6307130"/>
                  <a:pt x="6160184" y="6305452"/>
                </a:cubicBezTo>
                <a:cubicBezTo>
                  <a:pt x="6157667" y="6302765"/>
                  <a:pt x="6157667" y="6298401"/>
                  <a:pt x="6157667" y="6294203"/>
                </a:cubicBezTo>
                <a:lnTo>
                  <a:pt x="6157667" y="6250051"/>
                </a:lnTo>
                <a:cubicBezTo>
                  <a:pt x="6168742" y="6250051"/>
                  <a:pt x="6182334" y="6250890"/>
                  <a:pt x="6189885" y="6251729"/>
                </a:cubicBezTo>
                <a:lnTo>
                  <a:pt x="6189885" y="6227051"/>
                </a:lnTo>
                <a:lnTo>
                  <a:pt x="6157667" y="6227051"/>
                </a:lnTo>
                <a:lnTo>
                  <a:pt x="6157667" y="6204890"/>
                </a:lnTo>
                <a:close/>
                <a:moveTo>
                  <a:pt x="5880794" y="6204554"/>
                </a:moveTo>
                <a:lnTo>
                  <a:pt x="5852771" y="6204722"/>
                </a:lnTo>
                <a:lnTo>
                  <a:pt x="5852771" y="6226883"/>
                </a:lnTo>
                <a:lnTo>
                  <a:pt x="5838509" y="6226883"/>
                </a:lnTo>
                <a:cubicBezTo>
                  <a:pt x="5796558" y="6226883"/>
                  <a:pt x="5787832" y="6258277"/>
                  <a:pt x="5787832" y="6280773"/>
                </a:cubicBezTo>
                <a:cubicBezTo>
                  <a:pt x="5787832" y="6297393"/>
                  <a:pt x="5792866" y="6311663"/>
                  <a:pt x="5801927" y="6321232"/>
                </a:cubicBezTo>
                <a:cubicBezTo>
                  <a:pt x="5809646" y="6329291"/>
                  <a:pt x="5820218" y="6333656"/>
                  <a:pt x="5832132" y="6333656"/>
                </a:cubicBezTo>
                <a:cubicBezTo>
                  <a:pt x="5840186" y="6333656"/>
                  <a:pt x="5847066" y="6332145"/>
                  <a:pt x="5852771" y="6329123"/>
                </a:cubicBezTo>
                <a:lnTo>
                  <a:pt x="5852940" y="6331473"/>
                </a:lnTo>
                <a:lnTo>
                  <a:pt x="5880626" y="6331473"/>
                </a:lnTo>
                <a:close/>
                <a:moveTo>
                  <a:pt x="5141795" y="5992184"/>
                </a:moveTo>
                <a:lnTo>
                  <a:pt x="5141795" y="6121621"/>
                </a:lnTo>
                <a:lnTo>
                  <a:pt x="7050206" y="6121621"/>
                </a:lnTo>
                <a:lnTo>
                  <a:pt x="7050206" y="5992184"/>
                </a:lnTo>
                <a:close/>
                <a:moveTo>
                  <a:pt x="6726684" y="5812718"/>
                </a:moveTo>
                <a:lnTo>
                  <a:pt x="6738598" y="5846798"/>
                </a:lnTo>
                <a:lnTo>
                  <a:pt x="6714770" y="5846798"/>
                </a:lnTo>
                <a:close/>
                <a:moveTo>
                  <a:pt x="5751083" y="5812718"/>
                </a:moveTo>
                <a:lnTo>
                  <a:pt x="5762998" y="5846798"/>
                </a:lnTo>
                <a:lnTo>
                  <a:pt x="5739169" y="5846798"/>
                </a:lnTo>
                <a:close/>
                <a:moveTo>
                  <a:pt x="6620633" y="5804492"/>
                </a:moveTo>
                <a:lnTo>
                  <a:pt x="6645971" y="5804492"/>
                </a:lnTo>
                <a:cubicBezTo>
                  <a:pt x="6651508" y="5804492"/>
                  <a:pt x="6656710" y="5809025"/>
                  <a:pt x="6656710" y="5817587"/>
                </a:cubicBezTo>
                <a:cubicBezTo>
                  <a:pt x="6656710" y="5826317"/>
                  <a:pt x="6651508" y="5830850"/>
                  <a:pt x="6645971" y="5830850"/>
                </a:cubicBezTo>
                <a:lnTo>
                  <a:pt x="6620633" y="5830850"/>
                </a:lnTo>
                <a:close/>
                <a:moveTo>
                  <a:pt x="6321778" y="5803317"/>
                </a:moveTo>
                <a:cubicBezTo>
                  <a:pt x="6338558" y="5803317"/>
                  <a:pt x="6349968" y="5816580"/>
                  <a:pt x="6349968" y="5835047"/>
                </a:cubicBezTo>
                <a:cubicBezTo>
                  <a:pt x="6349968" y="5853346"/>
                  <a:pt x="6338558" y="5866776"/>
                  <a:pt x="6321778" y="5866776"/>
                </a:cubicBezTo>
                <a:cubicBezTo>
                  <a:pt x="6304998" y="5866776"/>
                  <a:pt x="6293587" y="5853514"/>
                  <a:pt x="6293587" y="5835047"/>
                </a:cubicBezTo>
                <a:cubicBezTo>
                  <a:pt x="6293587" y="5816580"/>
                  <a:pt x="6304998" y="5803149"/>
                  <a:pt x="6321778" y="5803317"/>
                </a:cubicBezTo>
                <a:close/>
                <a:moveTo>
                  <a:pt x="5553582" y="5803317"/>
                </a:moveTo>
                <a:cubicBezTo>
                  <a:pt x="5570361" y="5803317"/>
                  <a:pt x="5581771" y="5816580"/>
                  <a:pt x="5581771" y="5835047"/>
                </a:cubicBezTo>
                <a:cubicBezTo>
                  <a:pt x="5581771" y="5853346"/>
                  <a:pt x="5570361" y="5866776"/>
                  <a:pt x="5553582" y="5866776"/>
                </a:cubicBezTo>
                <a:cubicBezTo>
                  <a:pt x="5536801" y="5866776"/>
                  <a:pt x="5525390" y="5853514"/>
                  <a:pt x="5525390" y="5835047"/>
                </a:cubicBezTo>
                <a:cubicBezTo>
                  <a:pt x="5525390" y="5816580"/>
                  <a:pt x="5536801" y="5803149"/>
                  <a:pt x="5553582" y="5803317"/>
                </a:cubicBezTo>
                <a:close/>
                <a:moveTo>
                  <a:pt x="6879887" y="5782667"/>
                </a:moveTo>
                <a:lnTo>
                  <a:pt x="6879887" y="5804324"/>
                </a:lnTo>
                <a:lnTo>
                  <a:pt x="6909588" y="5804324"/>
                </a:lnTo>
                <a:lnTo>
                  <a:pt x="6909588" y="5887258"/>
                </a:lnTo>
                <a:lnTo>
                  <a:pt x="6935933" y="5887258"/>
                </a:lnTo>
                <a:lnTo>
                  <a:pt x="6935933" y="5804324"/>
                </a:lnTo>
                <a:lnTo>
                  <a:pt x="6965466" y="5804324"/>
                </a:lnTo>
                <a:lnTo>
                  <a:pt x="6965466" y="5782667"/>
                </a:lnTo>
                <a:close/>
                <a:moveTo>
                  <a:pt x="6713427" y="5782667"/>
                </a:moveTo>
                <a:lnTo>
                  <a:pt x="6672652" y="5887258"/>
                </a:lnTo>
                <a:lnTo>
                  <a:pt x="6701178" y="5887258"/>
                </a:lnTo>
                <a:lnTo>
                  <a:pt x="6707722" y="5868287"/>
                </a:lnTo>
                <a:lnTo>
                  <a:pt x="6745981" y="5868287"/>
                </a:lnTo>
                <a:lnTo>
                  <a:pt x="6752526" y="5887258"/>
                </a:lnTo>
                <a:lnTo>
                  <a:pt x="6781052" y="5887258"/>
                </a:lnTo>
                <a:lnTo>
                  <a:pt x="6740276" y="5782667"/>
                </a:lnTo>
                <a:close/>
                <a:moveTo>
                  <a:pt x="6462731" y="5782667"/>
                </a:moveTo>
                <a:lnTo>
                  <a:pt x="6462731" y="5887258"/>
                </a:lnTo>
                <a:lnTo>
                  <a:pt x="6488070" y="5887258"/>
                </a:lnTo>
                <a:lnTo>
                  <a:pt x="6488070" y="5827828"/>
                </a:lnTo>
                <a:lnTo>
                  <a:pt x="6509716" y="5861404"/>
                </a:lnTo>
                <a:lnTo>
                  <a:pt x="6530859" y="5861404"/>
                </a:lnTo>
                <a:lnTo>
                  <a:pt x="6552505" y="5827828"/>
                </a:lnTo>
                <a:lnTo>
                  <a:pt x="6552505" y="5887258"/>
                </a:lnTo>
                <a:lnTo>
                  <a:pt x="6577843" y="5887258"/>
                </a:lnTo>
                <a:lnTo>
                  <a:pt x="6578179" y="5782667"/>
                </a:lnTo>
                <a:lnTo>
                  <a:pt x="6554519" y="5782667"/>
                </a:lnTo>
                <a:lnTo>
                  <a:pt x="6520455" y="5837061"/>
                </a:lnTo>
                <a:lnTo>
                  <a:pt x="6486391" y="5782667"/>
                </a:lnTo>
                <a:close/>
                <a:moveTo>
                  <a:pt x="6420278" y="5782667"/>
                </a:moveTo>
                <a:lnTo>
                  <a:pt x="6420278" y="5887258"/>
                </a:lnTo>
                <a:lnTo>
                  <a:pt x="6446622" y="5887258"/>
                </a:lnTo>
                <a:lnTo>
                  <a:pt x="6446622" y="5782667"/>
                </a:lnTo>
                <a:close/>
                <a:moveTo>
                  <a:pt x="6179817" y="5782667"/>
                </a:moveTo>
                <a:lnTo>
                  <a:pt x="6179817" y="5804324"/>
                </a:lnTo>
                <a:lnTo>
                  <a:pt x="6209518" y="5804324"/>
                </a:lnTo>
                <a:lnTo>
                  <a:pt x="6209518" y="5887258"/>
                </a:lnTo>
                <a:lnTo>
                  <a:pt x="6235863" y="5887258"/>
                </a:lnTo>
                <a:lnTo>
                  <a:pt x="6235863" y="5804324"/>
                </a:lnTo>
                <a:lnTo>
                  <a:pt x="6265396" y="5804324"/>
                </a:lnTo>
                <a:lnTo>
                  <a:pt x="6265396" y="5782667"/>
                </a:lnTo>
                <a:close/>
                <a:moveTo>
                  <a:pt x="5929625" y="5782667"/>
                </a:moveTo>
                <a:lnTo>
                  <a:pt x="5929625" y="5887258"/>
                </a:lnTo>
                <a:lnTo>
                  <a:pt x="5954963" y="5887258"/>
                </a:lnTo>
                <a:lnTo>
                  <a:pt x="5954963" y="5823966"/>
                </a:lnTo>
                <a:lnTo>
                  <a:pt x="6000437" y="5887258"/>
                </a:lnTo>
                <a:lnTo>
                  <a:pt x="6024097" y="5887258"/>
                </a:lnTo>
                <a:lnTo>
                  <a:pt x="6024097" y="5782667"/>
                </a:lnTo>
                <a:lnTo>
                  <a:pt x="5998759" y="5782667"/>
                </a:lnTo>
                <a:lnTo>
                  <a:pt x="5998759" y="5846798"/>
                </a:lnTo>
                <a:lnTo>
                  <a:pt x="5953284" y="5782667"/>
                </a:lnTo>
                <a:close/>
                <a:moveTo>
                  <a:pt x="5885493" y="5782667"/>
                </a:moveTo>
                <a:lnTo>
                  <a:pt x="5885493" y="5887258"/>
                </a:lnTo>
                <a:lnTo>
                  <a:pt x="5911838" y="5887258"/>
                </a:lnTo>
                <a:lnTo>
                  <a:pt x="5911838" y="5782667"/>
                </a:lnTo>
                <a:close/>
                <a:moveTo>
                  <a:pt x="5790181" y="5782667"/>
                </a:moveTo>
                <a:lnTo>
                  <a:pt x="5790181" y="5804324"/>
                </a:lnTo>
                <a:lnTo>
                  <a:pt x="5819714" y="5804324"/>
                </a:lnTo>
                <a:lnTo>
                  <a:pt x="5819714" y="5887258"/>
                </a:lnTo>
                <a:lnTo>
                  <a:pt x="5846059" y="5887258"/>
                </a:lnTo>
                <a:lnTo>
                  <a:pt x="5846059" y="5804324"/>
                </a:lnTo>
                <a:lnTo>
                  <a:pt x="5875760" y="5804324"/>
                </a:lnTo>
                <a:lnTo>
                  <a:pt x="5875760" y="5782667"/>
                </a:lnTo>
                <a:close/>
                <a:moveTo>
                  <a:pt x="5737660" y="5782667"/>
                </a:moveTo>
                <a:lnTo>
                  <a:pt x="5696884" y="5887258"/>
                </a:lnTo>
                <a:lnTo>
                  <a:pt x="5725410" y="5887258"/>
                </a:lnTo>
                <a:lnTo>
                  <a:pt x="5731955" y="5868287"/>
                </a:lnTo>
                <a:lnTo>
                  <a:pt x="5770213" y="5868287"/>
                </a:lnTo>
                <a:lnTo>
                  <a:pt x="5776757" y="5887258"/>
                </a:lnTo>
                <a:lnTo>
                  <a:pt x="5805283" y="5887258"/>
                </a:lnTo>
                <a:lnTo>
                  <a:pt x="5764507" y="5782667"/>
                </a:lnTo>
                <a:close/>
                <a:moveTo>
                  <a:pt x="5608452" y="5782667"/>
                </a:moveTo>
                <a:lnTo>
                  <a:pt x="5644865" y="5887258"/>
                </a:lnTo>
                <a:lnTo>
                  <a:pt x="5674398" y="5887258"/>
                </a:lnTo>
                <a:lnTo>
                  <a:pt x="5710811" y="5782667"/>
                </a:lnTo>
                <a:lnTo>
                  <a:pt x="5682285" y="5782667"/>
                </a:lnTo>
                <a:lnTo>
                  <a:pt x="5659632" y="5857207"/>
                </a:lnTo>
                <a:lnTo>
                  <a:pt x="5636978" y="5782667"/>
                </a:lnTo>
                <a:close/>
                <a:moveTo>
                  <a:pt x="5392491" y="5782667"/>
                </a:moveTo>
                <a:lnTo>
                  <a:pt x="5392491" y="5887258"/>
                </a:lnTo>
                <a:lnTo>
                  <a:pt x="5417661" y="5887258"/>
                </a:lnTo>
                <a:lnTo>
                  <a:pt x="5417661" y="5823966"/>
                </a:lnTo>
                <a:lnTo>
                  <a:pt x="5463136" y="5887258"/>
                </a:lnTo>
                <a:lnTo>
                  <a:pt x="5486796" y="5887258"/>
                </a:lnTo>
                <a:lnTo>
                  <a:pt x="5486796" y="5782667"/>
                </a:lnTo>
                <a:lnTo>
                  <a:pt x="5461458" y="5782667"/>
                </a:lnTo>
                <a:lnTo>
                  <a:pt x="5461458" y="5846798"/>
                </a:lnTo>
                <a:lnTo>
                  <a:pt x="5415983" y="5782667"/>
                </a:lnTo>
                <a:close/>
                <a:moveTo>
                  <a:pt x="5277044" y="5782667"/>
                </a:moveTo>
                <a:lnTo>
                  <a:pt x="5277044" y="5887258"/>
                </a:lnTo>
                <a:lnTo>
                  <a:pt x="5302381" y="5887258"/>
                </a:lnTo>
                <a:lnTo>
                  <a:pt x="5302381" y="5823966"/>
                </a:lnTo>
                <a:lnTo>
                  <a:pt x="5347856" y="5887258"/>
                </a:lnTo>
                <a:lnTo>
                  <a:pt x="5371516" y="5887258"/>
                </a:lnTo>
                <a:lnTo>
                  <a:pt x="5371516" y="5782667"/>
                </a:lnTo>
                <a:lnTo>
                  <a:pt x="5346178" y="5782667"/>
                </a:lnTo>
                <a:lnTo>
                  <a:pt x="5346178" y="5846798"/>
                </a:lnTo>
                <a:lnTo>
                  <a:pt x="5300703" y="5782667"/>
                </a:lnTo>
                <a:close/>
                <a:moveTo>
                  <a:pt x="5232911" y="5782667"/>
                </a:moveTo>
                <a:lnTo>
                  <a:pt x="5232911" y="5887258"/>
                </a:lnTo>
                <a:lnTo>
                  <a:pt x="5259256" y="5887258"/>
                </a:lnTo>
                <a:lnTo>
                  <a:pt x="5259256" y="5782667"/>
                </a:lnTo>
                <a:close/>
                <a:moveTo>
                  <a:pt x="6594120" y="5782499"/>
                </a:moveTo>
                <a:lnTo>
                  <a:pt x="6594120" y="5887090"/>
                </a:lnTo>
                <a:lnTo>
                  <a:pt x="6620465" y="5887090"/>
                </a:lnTo>
                <a:lnTo>
                  <a:pt x="6620465" y="5852170"/>
                </a:lnTo>
                <a:lnTo>
                  <a:pt x="6649998" y="5852170"/>
                </a:lnTo>
                <a:cubicBezTo>
                  <a:pt x="6667114" y="5852170"/>
                  <a:pt x="6681545" y="5838572"/>
                  <a:pt x="6681545" y="5817419"/>
                </a:cubicBezTo>
                <a:cubicBezTo>
                  <a:pt x="6681545" y="5796434"/>
                  <a:pt x="6667114" y="5782667"/>
                  <a:pt x="6649998" y="5782667"/>
                </a:cubicBezTo>
                <a:lnTo>
                  <a:pt x="6649998" y="5782499"/>
                </a:lnTo>
                <a:close/>
                <a:moveTo>
                  <a:pt x="6832399" y="5780653"/>
                </a:moveTo>
                <a:cubicBezTo>
                  <a:pt x="6800013" y="5780653"/>
                  <a:pt x="6778535" y="5804828"/>
                  <a:pt x="6778535" y="5835047"/>
                </a:cubicBezTo>
                <a:cubicBezTo>
                  <a:pt x="6778535" y="5865097"/>
                  <a:pt x="6799845" y="5889440"/>
                  <a:pt x="6832399" y="5889440"/>
                </a:cubicBezTo>
                <a:cubicBezTo>
                  <a:pt x="6845991" y="5889440"/>
                  <a:pt x="6861597" y="5884068"/>
                  <a:pt x="6874685" y="5873995"/>
                </a:cubicBezTo>
                <a:lnTo>
                  <a:pt x="6868141" y="5855864"/>
                </a:lnTo>
                <a:cubicBezTo>
                  <a:pt x="6857066" y="5862915"/>
                  <a:pt x="6844984" y="5866776"/>
                  <a:pt x="6834581" y="5866776"/>
                </a:cubicBezTo>
                <a:cubicBezTo>
                  <a:pt x="6817800" y="5866609"/>
                  <a:pt x="6805383" y="5855864"/>
                  <a:pt x="6805383" y="5834879"/>
                </a:cubicBezTo>
                <a:cubicBezTo>
                  <a:pt x="6805383" y="5813894"/>
                  <a:pt x="6817800" y="5803149"/>
                  <a:pt x="6834581" y="5803149"/>
                </a:cubicBezTo>
                <a:cubicBezTo>
                  <a:pt x="6844816" y="5802981"/>
                  <a:pt x="6856562" y="5806675"/>
                  <a:pt x="6867470" y="5813558"/>
                </a:cubicBezTo>
                <a:lnTo>
                  <a:pt x="6874014" y="5795426"/>
                </a:lnTo>
                <a:cubicBezTo>
                  <a:pt x="6860925" y="5785689"/>
                  <a:pt x="6845823" y="5780653"/>
                  <a:pt x="6832399" y="5780653"/>
                </a:cubicBezTo>
                <a:close/>
                <a:moveTo>
                  <a:pt x="6321946" y="5780653"/>
                </a:moveTo>
                <a:cubicBezTo>
                  <a:pt x="6288721" y="5780653"/>
                  <a:pt x="6266739" y="5804828"/>
                  <a:pt x="6266739" y="5835047"/>
                </a:cubicBezTo>
                <a:cubicBezTo>
                  <a:pt x="6266739" y="5865097"/>
                  <a:pt x="6288721" y="5889440"/>
                  <a:pt x="6321946" y="5889440"/>
                </a:cubicBezTo>
                <a:cubicBezTo>
                  <a:pt x="6355506" y="5889440"/>
                  <a:pt x="6377152" y="5865097"/>
                  <a:pt x="6377152" y="5835047"/>
                </a:cubicBezTo>
                <a:cubicBezTo>
                  <a:pt x="6377152" y="5804996"/>
                  <a:pt x="6355338" y="5780653"/>
                  <a:pt x="6321946" y="5780653"/>
                </a:cubicBezTo>
                <a:close/>
                <a:moveTo>
                  <a:pt x="6091889" y="5780653"/>
                </a:moveTo>
                <a:cubicBezTo>
                  <a:pt x="6059503" y="5780485"/>
                  <a:pt x="6037353" y="5804828"/>
                  <a:pt x="6037353" y="5835382"/>
                </a:cubicBezTo>
                <a:cubicBezTo>
                  <a:pt x="6037353" y="5865098"/>
                  <a:pt x="6057993" y="5889273"/>
                  <a:pt x="6086855" y="5889273"/>
                </a:cubicBezTo>
                <a:cubicBezTo>
                  <a:pt x="6097259" y="5889273"/>
                  <a:pt x="6107327" y="5885915"/>
                  <a:pt x="6116724" y="5878864"/>
                </a:cubicBezTo>
                <a:lnTo>
                  <a:pt x="6118234" y="5887258"/>
                </a:lnTo>
                <a:lnTo>
                  <a:pt x="6138370" y="5887258"/>
                </a:lnTo>
                <a:lnTo>
                  <a:pt x="6138370" y="5826988"/>
                </a:lnTo>
                <a:lnTo>
                  <a:pt x="6097259" y="5826988"/>
                </a:lnTo>
                <a:lnTo>
                  <a:pt x="6097259" y="5847806"/>
                </a:lnTo>
                <a:lnTo>
                  <a:pt x="6113703" y="5847806"/>
                </a:lnTo>
                <a:lnTo>
                  <a:pt x="6113703" y="5860565"/>
                </a:lnTo>
                <a:cubicBezTo>
                  <a:pt x="6105816" y="5864594"/>
                  <a:pt x="6098098" y="5866609"/>
                  <a:pt x="6091385" y="5866776"/>
                </a:cubicBezTo>
                <a:cubicBezTo>
                  <a:pt x="6076451" y="5866944"/>
                  <a:pt x="6064370" y="5856536"/>
                  <a:pt x="6064370" y="5835382"/>
                </a:cubicBezTo>
                <a:cubicBezTo>
                  <a:pt x="6064370" y="5813558"/>
                  <a:pt x="6076955" y="5803149"/>
                  <a:pt x="6093903" y="5803149"/>
                </a:cubicBezTo>
                <a:cubicBezTo>
                  <a:pt x="6104642" y="5803149"/>
                  <a:pt x="6116891" y="5806843"/>
                  <a:pt x="6128134" y="5813894"/>
                </a:cubicBezTo>
                <a:lnTo>
                  <a:pt x="6134678" y="5795930"/>
                </a:lnTo>
                <a:cubicBezTo>
                  <a:pt x="6121590" y="5786025"/>
                  <a:pt x="6106991" y="5780653"/>
                  <a:pt x="6091889" y="5780653"/>
                </a:cubicBezTo>
                <a:close/>
                <a:moveTo>
                  <a:pt x="5553749" y="5780653"/>
                </a:moveTo>
                <a:cubicBezTo>
                  <a:pt x="5520523" y="5780653"/>
                  <a:pt x="5498542" y="5804828"/>
                  <a:pt x="5498542" y="5835047"/>
                </a:cubicBezTo>
                <a:cubicBezTo>
                  <a:pt x="5498542" y="5865097"/>
                  <a:pt x="5520523" y="5889440"/>
                  <a:pt x="5553749" y="5889440"/>
                </a:cubicBezTo>
                <a:cubicBezTo>
                  <a:pt x="5587309" y="5889440"/>
                  <a:pt x="5608956" y="5865097"/>
                  <a:pt x="5608956" y="5835047"/>
                </a:cubicBezTo>
                <a:cubicBezTo>
                  <a:pt x="5608956" y="5804996"/>
                  <a:pt x="5587141" y="5780653"/>
                  <a:pt x="5553749" y="57806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9126-1556-EBB6-A979-415EC21E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7779" y="1652744"/>
            <a:ext cx="7976442" cy="1428853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defRPr sz="54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3BDB074-1F0C-A702-B7D5-6439D3F064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3081" y="3357563"/>
            <a:ext cx="6065837" cy="3286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 or subtitle</a:t>
            </a:r>
            <a:r>
              <a:rPr lang="en-GB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99579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e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louds in blue sky&#10;&#10;AI-generated content may be incorrect.">
            <a:extLst>
              <a:ext uri="{FF2B5EF4-FFF2-40B4-BE49-F238E27FC236}">
                <a16:creationId xmlns:a16="http://schemas.microsoft.com/office/drawing/2014/main" id="{0CEA0BF2-4A8D-7609-E838-3D3DFA24D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FA43427-DA00-26C0-3FBB-E4B001FE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7319"/>
            <a:ext cx="1123315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610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ee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chemeClr val="tx1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chemeClr val="tx1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F6535C6-94C0-F494-2FE8-5C3F6FBA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7319"/>
            <a:ext cx="1123315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76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ee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2C1DD5-543A-2A68-3E2D-FD4547BE8A5D}"/>
              </a:ext>
            </a:extLst>
          </p:cNvPr>
          <p:cNvSpPr txBox="1">
            <a:spLocks/>
          </p:cNvSpPr>
          <p:nvPr userDrawn="1"/>
        </p:nvSpPr>
        <p:spPr>
          <a:xfrm>
            <a:off x="11285540" y="6458421"/>
            <a:ext cx="566812" cy="179619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B1F44A7-4017-4C40-8471-CBB8E1A65F48}" type="slidenum">
              <a:rPr lang="en-US" sz="700" b="1" i="0" smtClean="0">
                <a:solidFill>
                  <a:srgbClr val="000000"/>
                </a:solidFill>
                <a:latin typeface="Verdana" panose="020B0604030504040204" pitchFamily="34" charset="0"/>
              </a:rPr>
              <a:pPr algn="r"/>
              <a:t>‹#›</a:t>
            </a:fld>
            <a:endParaRPr lang="en-US" sz="700" b="1" i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73445A-DD62-E313-E4C6-AB380F30565D}"/>
              </a:ext>
            </a:extLst>
          </p:cNvPr>
          <p:cNvSpPr/>
          <p:nvPr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59D-3035-C844-B263-0D6114B4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7319"/>
            <a:ext cx="1123315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29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120D-298B-2F32-5CC5-6BDC39B7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07A06A-ACF4-5435-3BBB-C6B3D9A0BB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881188"/>
            <a:ext cx="5448300" cy="4119562"/>
          </a:xfrm>
        </p:spPr>
        <p:txBody>
          <a:bodyPr l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2559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ED04A-1F5A-B77E-5F5F-09D2DA2B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t" anchorCtr="0"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84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01 - Of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41540-D16F-37BD-6AC6-549644F6C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6B982-6D9D-6280-1DCF-E5E83848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544668"/>
            <a:ext cx="4956491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414E0-0B9A-AAA0-13AC-20B43AAACE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06625"/>
            <a:ext cx="4956175" cy="3571875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1000"/>
            </a:lvl1pPr>
          </a:lstStyle>
          <a:p>
            <a:pPr lvl="0"/>
            <a:r>
              <a:rPr lang="en-US"/>
              <a:t>1. List item 1</a:t>
            </a:r>
          </a:p>
          <a:p>
            <a:pPr lvl="0"/>
            <a:r>
              <a:rPr lang="en-US"/>
              <a:t>2. List item 2</a:t>
            </a:r>
          </a:p>
          <a:p>
            <a:pPr lvl="0"/>
            <a:r>
              <a:rPr lang="en-US"/>
              <a:t>3. List item 3</a:t>
            </a:r>
          </a:p>
          <a:p>
            <a:pPr lvl="0"/>
            <a:r>
              <a:rPr lang="en-US"/>
              <a:t>4. List item 4</a:t>
            </a:r>
          </a:p>
          <a:p>
            <a:pPr lvl="0"/>
            <a:r>
              <a:rPr lang="en-US"/>
              <a:t>5. List item 5</a:t>
            </a:r>
          </a:p>
          <a:p>
            <a:pPr lvl="0"/>
            <a:r>
              <a:rPr lang="en-US"/>
              <a:t>6. List item 6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D8F6B17-D748-622B-871A-417B5F8D99B3}"/>
              </a:ext>
            </a:extLst>
          </p:cNvPr>
          <p:cNvSpPr/>
          <p:nvPr userDrawn="1"/>
        </p:nvSpPr>
        <p:spPr>
          <a:xfrm>
            <a:off x="339648" y="6521832"/>
            <a:ext cx="422866" cy="87826"/>
          </a:xfrm>
          <a:custGeom>
            <a:avLst/>
            <a:gdLst>
              <a:gd name="connsiteX0" fmla="*/ 44579 w 422866"/>
              <a:gd name="connsiteY0" fmla="*/ 30054 h 87826"/>
              <a:gd name="connsiteX1" fmla="*/ 34056 w 422866"/>
              <a:gd name="connsiteY1" fmla="*/ 30659 h 87826"/>
              <a:gd name="connsiteX2" fmla="*/ 20937 w 422866"/>
              <a:gd name="connsiteY2" fmla="*/ 38571 h 87826"/>
              <a:gd name="connsiteX3" fmla="*/ 18180 w 422866"/>
              <a:gd name="connsiteY3" fmla="*/ 51211 h 87826"/>
              <a:gd name="connsiteX4" fmla="*/ 18177 w 422866"/>
              <a:gd name="connsiteY4" fmla="*/ 51203 h 87826"/>
              <a:gd name="connsiteX5" fmla="*/ 18177 w 422866"/>
              <a:gd name="connsiteY5" fmla="*/ 51223 h 87826"/>
              <a:gd name="connsiteX6" fmla="*/ 18180 w 422866"/>
              <a:gd name="connsiteY6" fmla="*/ 51211 h 87826"/>
              <a:gd name="connsiteX7" fmla="*/ 23196 w 422866"/>
              <a:gd name="connsiteY7" fmla="*/ 67241 h 87826"/>
              <a:gd name="connsiteX8" fmla="*/ 33761 w 422866"/>
              <a:gd name="connsiteY8" fmla="*/ 70808 h 87826"/>
              <a:gd name="connsiteX9" fmla="*/ 44579 w 422866"/>
              <a:gd name="connsiteY9" fmla="*/ 67763 h 87826"/>
              <a:gd name="connsiteX10" fmla="*/ 110582 w 422866"/>
              <a:gd name="connsiteY10" fmla="*/ 29303 h 87826"/>
              <a:gd name="connsiteX11" fmla="*/ 96243 w 422866"/>
              <a:gd name="connsiteY11" fmla="*/ 40503 h 87826"/>
              <a:gd name="connsiteX12" fmla="*/ 123087 w 422866"/>
              <a:gd name="connsiteY12" fmla="*/ 40503 h 87826"/>
              <a:gd name="connsiteX13" fmla="*/ 110603 w 422866"/>
              <a:gd name="connsiteY13" fmla="*/ 29303 h 87826"/>
              <a:gd name="connsiteX14" fmla="*/ 361312 w 422866"/>
              <a:gd name="connsiteY14" fmla="*/ 15058 h 87826"/>
              <a:gd name="connsiteX15" fmla="*/ 380438 w 422866"/>
              <a:gd name="connsiteY15" fmla="*/ 15058 h 87826"/>
              <a:gd name="connsiteX16" fmla="*/ 380438 w 422866"/>
              <a:gd name="connsiteY16" fmla="*/ 57125 h 87826"/>
              <a:gd name="connsiteX17" fmla="*/ 388072 w 422866"/>
              <a:gd name="connsiteY17" fmla="*/ 70703 h 87826"/>
              <a:gd name="connsiteX18" fmla="*/ 403740 w 422866"/>
              <a:gd name="connsiteY18" fmla="*/ 68284 h 87826"/>
              <a:gd name="connsiteX19" fmla="*/ 403740 w 422866"/>
              <a:gd name="connsiteY19" fmla="*/ 15058 h 87826"/>
              <a:gd name="connsiteX20" fmla="*/ 422866 w 422866"/>
              <a:gd name="connsiteY20" fmla="*/ 15058 h 87826"/>
              <a:gd name="connsiteX21" fmla="*/ 422866 w 422866"/>
              <a:gd name="connsiteY21" fmla="*/ 86137 h 87826"/>
              <a:gd name="connsiteX22" fmla="*/ 403845 w 422866"/>
              <a:gd name="connsiteY22" fmla="*/ 86137 h 87826"/>
              <a:gd name="connsiteX23" fmla="*/ 403740 w 422866"/>
              <a:gd name="connsiteY23" fmla="*/ 84593 h 87826"/>
              <a:gd name="connsiteX24" fmla="*/ 388114 w 422866"/>
              <a:gd name="connsiteY24" fmla="*/ 87826 h 87826"/>
              <a:gd name="connsiteX25" fmla="*/ 361312 w 422866"/>
              <a:gd name="connsiteY25" fmla="*/ 59941 h 87826"/>
              <a:gd name="connsiteX26" fmla="*/ 319643 w 422866"/>
              <a:gd name="connsiteY26" fmla="*/ 13348 h 87826"/>
              <a:gd name="connsiteX27" fmla="*/ 345222 w 422866"/>
              <a:gd name="connsiteY27" fmla="*/ 19250 h 87826"/>
              <a:gd name="connsiteX28" fmla="*/ 345222 w 422866"/>
              <a:gd name="connsiteY28" fmla="*/ 36436 h 87826"/>
              <a:gd name="connsiteX29" fmla="*/ 327129 w 422866"/>
              <a:gd name="connsiteY29" fmla="*/ 31180 h 87826"/>
              <a:gd name="connsiteX30" fmla="*/ 311609 w 422866"/>
              <a:gd name="connsiteY30" fmla="*/ 32077 h 87826"/>
              <a:gd name="connsiteX31" fmla="*/ 309500 w 422866"/>
              <a:gd name="connsiteY31" fmla="*/ 35122 h 87826"/>
              <a:gd name="connsiteX32" fmla="*/ 311714 w 422866"/>
              <a:gd name="connsiteY32" fmla="*/ 38334 h 87826"/>
              <a:gd name="connsiteX33" fmla="*/ 324557 w 422866"/>
              <a:gd name="connsiteY33" fmla="*/ 41754 h 87826"/>
              <a:gd name="connsiteX34" fmla="*/ 345075 w 422866"/>
              <a:gd name="connsiteY34" fmla="*/ 51661 h 87826"/>
              <a:gd name="connsiteX35" fmla="*/ 345054 w 422866"/>
              <a:gd name="connsiteY35" fmla="*/ 51661 h 87826"/>
              <a:gd name="connsiteX36" fmla="*/ 348259 w 422866"/>
              <a:gd name="connsiteY36" fmla="*/ 67512 h 87826"/>
              <a:gd name="connsiteX37" fmla="*/ 317387 w 422866"/>
              <a:gd name="connsiteY37" fmla="*/ 87722 h 87826"/>
              <a:gd name="connsiteX38" fmla="*/ 291449 w 422866"/>
              <a:gd name="connsiteY38" fmla="*/ 81611 h 87826"/>
              <a:gd name="connsiteX39" fmla="*/ 291449 w 422866"/>
              <a:gd name="connsiteY39" fmla="*/ 63945 h 87826"/>
              <a:gd name="connsiteX40" fmla="*/ 314182 w 422866"/>
              <a:gd name="connsiteY40" fmla="*/ 69931 h 87826"/>
              <a:gd name="connsiteX41" fmla="*/ 326012 w 422866"/>
              <a:gd name="connsiteY41" fmla="*/ 69139 h 87826"/>
              <a:gd name="connsiteX42" fmla="*/ 328922 w 422866"/>
              <a:gd name="connsiteY42" fmla="*/ 65322 h 87826"/>
              <a:gd name="connsiteX43" fmla="*/ 325358 w 422866"/>
              <a:gd name="connsiteY43" fmla="*/ 61276 h 87826"/>
              <a:gd name="connsiteX44" fmla="*/ 314329 w 422866"/>
              <a:gd name="connsiteY44" fmla="*/ 58648 h 87826"/>
              <a:gd name="connsiteX45" fmla="*/ 290142 w 422866"/>
              <a:gd name="connsiteY45" fmla="*/ 36498 h 87826"/>
              <a:gd name="connsiteX46" fmla="*/ 299062 w 422866"/>
              <a:gd name="connsiteY46" fmla="*/ 19500 h 87826"/>
              <a:gd name="connsiteX47" fmla="*/ 319643 w 422866"/>
              <a:gd name="connsiteY47" fmla="*/ 13348 h 87826"/>
              <a:gd name="connsiteX48" fmla="*/ 191979 w 422866"/>
              <a:gd name="connsiteY48" fmla="*/ 13348 h 87826"/>
              <a:gd name="connsiteX49" fmla="*/ 218781 w 422866"/>
              <a:gd name="connsiteY49" fmla="*/ 41275 h 87826"/>
              <a:gd name="connsiteX50" fmla="*/ 218781 w 422866"/>
              <a:gd name="connsiteY50" fmla="*/ 86116 h 87826"/>
              <a:gd name="connsiteX51" fmla="*/ 199655 w 422866"/>
              <a:gd name="connsiteY51" fmla="*/ 86116 h 87826"/>
              <a:gd name="connsiteX52" fmla="*/ 199655 w 422866"/>
              <a:gd name="connsiteY52" fmla="*/ 44090 h 87826"/>
              <a:gd name="connsiteX53" fmla="*/ 192000 w 422866"/>
              <a:gd name="connsiteY53" fmla="*/ 30471 h 87826"/>
              <a:gd name="connsiteX54" fmla="*/ 176311 w 422866"/>
              <a:gd name="connsiteY54" fmla="*/ 32932 h 87826"/>
              <a:gd name="connsiteX55" fmla="*/ 176311 w 422866"/>
              <a:gd name="connsiteY55" fmla="*/ 86116 h 87826"/>
              <a:gd name="connsiteX56" fmla="*/ 157185 w 422866"/>
              <a:gd name="connsiteY56" fmla="*/ 86116 h 87826"/>
              <a:gd name="connsiteX57" fmla="*/ 157185 w 422866"/>
              <a:gd name="connsiteY57" fmla="*/ 15058 h 87826"/>
              <a:gd name="connsiteX58" fmla="*/ 176248 w 422866"/>
              <a:gd name="connsiteY58" fmla="*/ 15058 h 87826"/>
              <a:gd name="connsiteX59" fmla="*/ 176311 w 422866"/>
              <a:gd name="connsiteY59" fmla="*/ 16602 h 87826"/>
              <a:gd name="connsiteX60" fmla="*/ 191979 w 422866"/>
              <a:gd name="connsiteY60" fmla="*/ 13348 h 87826"/>
              <a:gd name="connsiteX61" fmla="*/ 110624 w 422866"/>
              <a:gd name="connsiteY61" fmla="*/ 13139 h 87826"/>
              <a:gd name="connsiteX62" fmla="*/ 133209 w 422866"/>
              <a:gd name="connsiteY62" fmla="*/ 21190 h 87826"/>
              <a:gd name="connsiteX63" fmla="*/ 141813 w 422866"/>
              <a:gd name="connsiteY63" fmla="*/ 40815 h 87826"/>
              <a:gd name="connsiteX64" fmla="*/ 142003 w 422866"/>
              <a:gd name="connsiteY64" fmla="*/ 55060 h 87826"/>
              <a:gd name="connsiteX65" fmla="*/ 142003 w 422866"/>
              <a:gd name="connsiteY65" fmla="*/ 55811 h 87826"/>
              <a:gd name="connsiteX66" fmla="*/ 95884 w 422866"/>
              <a:gd name="connsiteY66" fmla="*/ 55811 h 87826"/>
              <a:gd name="connsiteX67" fmla="*/ 113366 w 422866"/>
              <a:gd name="connsiteY67" fmla="*/ 70953 h 87826"/>
              <a:gd name="connsiteX68" fmla="*/ 113345 w 422866"/>
              <a:gd name="connsiteY68" fmla="*/ 70911 h 87826"/>
              <a:gd name="connsiteX69" fmla="*/ 140822 w 422866"/>
              <a:gd name="connsiteY69" fmla="*/ 63883 h 87826"/>
              <a:gd name="connsiteX70" fmla="*/ 140822 w 422866"/>
              <a:gd name="connsiteY70" fmla="*/ 81360 h 87826"/>
              <a:gd name="connsiteX71" fmla="*/ 113724 w 422866"/>
              <a:gd name="connsiteY71" fmla="*/ 87555 h 87826"/>
              <a:gd name="connsiteX72" fmla="*/ 75809 w 422866"/>
              <a:gd name="connsiteY72" fmla="*/ 51452 h 87826"/>
              <a:gd name="connsiteX73" fmla="*/ 84328 w 422866"/>
              <a:gd name="connsiteY73" fmla="*/ 24777 h 87826"/>
              <a:gd name="connsiteX74" fmla="*/ 110624 w 422866"/>
              <a:gd name="connsiteY74" fmla="*/ 13139 h 87826"/>
              <a:gd name="connsiteX75" fmla="*/ 234893 w 422866"/>
              <a:gd name="connsiteY75" fmla="*/ 0 h 87826"/>
              <a:gd name="connsiteX76" fmla="*/ 254019 w 422866"/>
              <a:gd name="connsiteY76" fmla="*/ 0 h 87826"/>
              <a:gd name="connsiteX77" fmla="*/ 254019 w 422866"/>
              <a:gd name="connsiteY77" fmla="*/ 15058 h 87826"/>
              <a:gd name="connsiteX78" fmla="*/ 276119 w 422866"/>
              <a:gd name="connsiteY78" fmla="*/ 15058 h 87826"/>
              <a:gd name="connsiteX79" fmla="*/ 276119 w 422866"/>
              <a:gd name="connsiteY79" fmla="*/ 31764 h 87826"/>
              <a:gd name="connsiteX80" fmla="*/ 254019 w 422866"/>
              <a:gd name="connsiteY80" fmla="*/ 30680 h 87826"/>
              <a:gd name="connsiteX81" fmla="*/ 254019 w 422866"/>
              <a:gd name="connsiteY81" fmla="*/ 60713 h 87826"/>
              <a:gd name="connsiteX82" fmla="*/ 255770 w 422866"/>
              <a:gd name="connsiteY82" fmla="*/ 68326 h 87826"/>
              <a:gd name="connsiteX83" fmla="*/ 261737 w 422866"/>
              <a:gd name="connsiteY83" fmla="*/ 70098 h 87826"/>
              <a:gd name="connsiteX84" fmla="*/ 276119 w 422866"/>
              <a:gd name="connsiteY84" fmla="*/ 67867 h 87826"/>
              <a:gd name="connsiteX85" fmla="*/ 276119 w 422866"/>
              <a:gd name="connsiteY85" fmla="*/ 84907 h 87826"/>
              <a:gd name="connsiteX86" fmla="*/ 258237 w 422866"/>
              <a:gd name="connsiteY86" fmla="*/ 87680 h 87826"/>
              <a:gd name="connsiteX87" fmla="*/ 239596 w 422866"/>
              <a:gd name="connsiteY87" fmla="*/ 80318 h 87826"/>
              <a:gd name="connsiteX88" fmla="*/ 234893 w 422866"/>
              <a:gd name="connsiteY88" fmla="*/ 61672 h 87826"/>
              <a:gd name="connsiteX89" fmla="*/ 44579 w 422866"/>
              <a:gd name="connsiteY89" fmla="*/ 0 h 87826"/>
              <a:gd name="connsiteX90" fmla="*/ 63684 w 422866"/>
              <a:gd name="connsiteY90" fmla="*/ 0 h 87826"/>
              <a:gd name="connsiteX91" fmla="*/ 63684 w 422866"/>
              <a:gd name="connsiteY91" fmla="*/ 86116 h 87826"/>
              <a:gd name="connsiteX92" fmla="*/ 44684 w 422866"/>
              <a:gd name="connsiteY92" fmla="*/ 86116 h 87826"/>
              <a:gd name="connsiteX93" fmla="*/ 44558 w 422866"/>
              <a:gd name="connsiteY93" fmla="*/ 84615 h 87826"/>
              <a:gd name="connsiteX94" fmla="*/ 30429 w 422866"/>
              <a:gd name="connsiteY94" fmla="*/ 87639 h 87826"/>
              <a:gd name="connsiteX95" fmla="*/ 9679 w 422866"/>
              <a:gd name="connsiteY95" fmla="*/ 79171 h 87826"/>
              <a:gd name="connsiteX96" fmla="*/ 0 w 422866"/>
              <a:gd name="connsiteY96" fmla="*/ 51724 h 87826"/>
              <a:gd name="connsiteX97" fmla="*/ 34815 w 422866"/>
              <a:gd name="connsiteY97" fmla="*/ 15058 h 87826"/>
              <a:gd name="connsiteX98" fmla="*/ 44579 w 422866"/>
              <a:gd name="connsiteY98" fmla="*/ 15058 h 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22866" h="87826">
                <a:moveTo>
                  <a:pt x="44579" y="30054"/>
                </a:moveTo>
                <a:cubicBezTo>
                  <a:pt x="40931" y="30158"/>
                  <a:pt x="35912" y="30513"/>
                  <a:pt x="34056" y="30659"/>
                </a:cubicBezTo>
                <a:cubicBezTo>
                  <a:pt x="27150" y="31139"/>
                  <a:pt x="23180" y="34460"/>
                  <a:pt x="20937" y="38571"/>
                </a:cubicBezTo>
                <a:lnTo>
                  <a:pt x="18180" y="51211"/>
                </a:lnTo>
                <a:lnTo>
                  <a:pt x="18177" y="51203"/>
                </a:lnTo>
                <a:lnTo>
                  <a:pt x="18177" y="51223"/>
                </a:lnTo>
                <a:lnTo>
                  <a:pt x="18180" y="51211"/>
                </a:lnTo>
                <a:lnTo>
                  <a:pt x="23196" y="67241"/>
                </a:lnTo>
                <a:cubicBezTo>
                  <a:pt x="25663" y="69598"/>
                  <a:pt x="29459" y="70891"/>
                  <a:pt x="33761" y="70808"/>
                </a:cubicBezTo>
                <a:cubicBezTo>
                  <a:pt x="38168" y="70703"/>
                  <a:pt x="42027" y="69452"/>
                  <a:pt x="44579" y="67763"/>
                </a:cubicBezTo>
                <a:close/>
                <a:moveTo>
                  <a:pt x="110582" y="29303"/>
                </a:moveTo>
                <a:cubicBezTo>
                  <a:pt x="102949" y="29303"/>
                  <a:pt x="98162" y="33662"/>
                  <a:pt x="96243" y="40503"/>
                </a:cubicBezTo>
                <a:lnTo>
                  <a:pt x="123087" y="40503"/>
                </a:lnTo>
                <a:cubicBezTo>
                  <a:pt x="122581" y="34246"/>
                  <a:pt x="117710" y="29303"/>
                  <a:pt x="110603" y="29303"/>
                </a:cubicBezTo>
                <a:close/>
                <a:moveTo>
                  <a:pt x="361312" y="15058"/>
                </a:moveTo>
                <a:lnTo>
                  <a:pt x="380438" y="15058"/>
                </a:lnTo>
                <a:lnTo>
                  <a:pt x="380438" y="57125"/>
                </a:lnTo>
                <a:cubicBezTo>
                  <a:pt x="380438" y="66365"/>
                  <a:pt x="382906" y="69556"/>
                  <a:pt x="388072" y="70703"/>
                </a:cubicBezTo>
                <a:cubicBezTo>
                  <a:pt x="393217" y="71892"/>
                  <a:pt x="399670" y="70849"/>
                  <a:pt x="403740" y="68284"/>
                </a:cubicBezTo>
                <a:lnTo>
                  <a:pt x="403740" y="15058"/>
                </a:lnTo>
                <a:lnTo>
                  <a:pt x="422866" y="15058"/>
                </a:lnTo>
                <a:lnTo>
                  <a:pt x="422866" y="86137"/>
                </a:lnTo>
                <a:lnTo>
                  <a:pt x="403845" y="86137"/>
                </a:lnTo>
                <a:lnTo>
                  <a:pt x="403740" y="84593"/>
                </a:lnTo>
                <a:cubicBezTo>
                  <a:pt x="401167" y="85553"/>
                  <a:pt x="394314" y="87826"/>
                  <a:pt x="388114" y="87826"/>
                </a:cubicBezTo>
                <a:cubicBezTo>
                  <a:pt x="370042" y="87826"/>
                  <a:pt x="361312" y="78712"/>
                  <a:pt x="361312" y="59941"/>
                </a:cubicBezTo>
                <a:close/>
                <a:moveTo>
                  <a:pt x="319643" y="13348"/>
                </a:moveTo>
                <a:cubicBezTo>
                  <a:pt x="328500" y="13202"/>
                  <a:pt x="336366" y="14891"/>
                  <a:pt x="345222" y="19250"/>
                </a:cubicBezTo>
                <a:lnTo>
                  <a:pt x="345222" y="36436"/>
                </a:lnTo>
                <a:cubicBezTo>
                  <a:pt x="342629" y="35351"/>
                  <a:pt x="334510" y="32536"/>
                  <a:pt x="327129" y="31180"/>
                </a:cubicBezTo>
                <a:cubicBezTo>
                  <a:pt x="319475" y="29845"/>
                  <a:pt x="314414" y="30596"/>
                  <a:pt x="311609" y="32077"/>
                </a:cubicBezTo>
                <a:cubicBezTo>
                  <a:pt x="310344" y="32702"/>
                  <a:pt x="309500" y="33870"/>
                  <a:pt x="309500" y="35122"/>
                </a:cubicBezTo>
                <a:cubicBezTo>
                  <a:pt x="309416" y="36394"/>
                  <a:pt x="310217" y="37499"/>
                  <a:pt x="311714" y="38334"/>
                </a:cubicBezTo>
                <a:cubicBezTo>
                  <a:pt x="314772" y="39981"/>
                  <a:pt x="320044" y="40899"/>
                  <a:pt x="324557" y="41754"/>
                </a:cubicBezTo>
                <a:cubicBezTo>
                  <a:pt x="335375" y="43735"/>
                  <a:pt x="341258" y="46426"/>
                  <a:pt x="345075" y="51661"/>
                </a:cubicBezTo>
                <a:lnTo>
                  <a:pt x="345054" y="51661"/>
                </a:lnTo>
                <a:cubicBezTo>
                  <a:pt x="348175" y="55957"/>
                  <a:pt x="349271" y="61463"/>
                  <a:pt x="348259" y="67512"/>
                </a:cubicBezTo>
                <a:cubicBezTo>
                  <a:pt x="345412" y="83822"/>
                  <a:pt x="329913" y="87513"/>
                  <a:pt x="317387" y="87722"/>
                </a:cubicBezTo>
                <a:cubicBezTo>
                  <a:pt x="306485" y="87909"/>
                  <a:pt x="297269" y="84552"/>
                  <a:pt x="291449" y="81611"/>
                </a:cubicBezTo>
                <a:lnTo>
                  <a:pt x="291449" y="63945"/>
                </a:lnTo>
                <a:cubicBezTo>
                  <a:pt x="294908" y="65510"/>
                  <a:pt x="304313" y="68972"/>
                  <a:pt x="314182" y="69931"/>
                </a:cubicBezTo>
                <a:cubicBezTo>
                  <a:pt x="317556" y="70265"/>
                  <a:pt x="322785" y="70473"/>
                  <a:pt x="326012" y="69139"/>
                </a:cubicBezTo>
                <a:cubicBezTo>
                  <a:pt x="327804" y="68388"/>
                  <a:pt x="328922" y="66907"/>
                  <a:pt x="328922" y="65322"/>
                </a:cubicBezTo>
                <a:cubicBezTo>
                  <a:pt x="328901" y="63653"/>
                  <a:pt x="327614" y="62173"/>
                  <a:pt x="325358" y="61276"/>
                </a:cubicBezTo>
                <a:cubicBezTo>
                  <a:pt x="323102" y="60379"/>
                  <a:pt x="317935" y="59336"/>
                  <a:pt x="314329" y="58648"/>
                </a:cubicBezTo>
                <a:cubicBezTo>
                  <a:pt x="297101" y="55311"/>
                  <a:pt x="289594" y="48240"/>
                  <a:pt x="290142" y="36498"/>
                </a:cubicBezTo>
                <a:cubicBezTo>
                  <a:pt x="290458" y="29449"/>
                  <a:pt x="293558" y="23567"/>
                  <a:pt x="299062" y="19500"/>
                </a:cubicBezTo>
                <a:cubicBezTo>
                  <a:pt x="304313" y="15621"/>
                  <a:pt x="311440" y="13494"/>
                  <a:pt x="319643" y="13348"/>
                </a:cubicBezTo>
                <a:close/>
                <a:moveTo>
                  <a:pt x="191979" y="13348"/>
                </a:moveTo>
                <a:cubicBezTo>
                  <a:pt x="210009" y="13348"/>
                  <a:pt x="218781" y="22504"/>
                  <a:pt x="218781" y="41275"/>
                </a:cubicBezTo>
                <a:lnTo>
                  <a:pt x="218781" y="86116"/>
                </a:lnTo>
                <a:lnTo>
                  <a:pt x="199655" y="86116"/>
                </a:lnTo>
                <a:lnTo>
                  <a:pt x="199655" y="44090"/>
                </a:lnTo>
                <a:cubicBezTo>
                  <a:pt x="199655" y="34872"/>
                  <a:pt x="197146" y="31660"/>
                  <a:pt x="192000" y="30471"/>
                </a:cubicBezTo>
                <a:cubicBezTo>
                  <a:pt x="186876" y="29282"/>
                  <a:pt x="180423" y="30346"/>
                  <a:pt x="176311" y="32932"/>
                </a:cubicBezTo>
                <a:lnTo>
                  <a:pt x="176311" y="86116"/>
                </a:lnTo>
                <a:lnTo>
                  <a:pt x="157185" y="86116"/>
                </a:lnTo>
                <a:lnTo>
                  <a:pt x="157185" y="15058"/>
                </a:lnTo>
                <a:lnTo>
                  <a:pt x="176248" y="15058"/>
                </a:lnTo>
                <a:lnTo>
                  <a:pt x="176311" y="16602"/>
                </a:lnTo>
                <a:cubicBezTo>
                  <a:pt x="178968" y="15642"/>
                  <a:pt x="185780" y="13348"/>
                  <a:pt x="191979" y="13348"/>
                </a:cubicBezTo>
                <a:close/>
                <a:moveTo>
                  <a:pt x="110624" y="13139"/>
                </a:moveTo>
                <a:cubicBezTo>
                  <a:pt x="120135" y="13139"/>
                  <a:pt x="127747" y="15850"/>
                  <a:pt x="133209" y="21190"/>
                </a:cubicBezTo>
                <a:cubicBezTo>
                  <a:pt x="138101" y="25903"/>
                  <a:pt x="141075" y="32723"/>
                  <a:pt x="141813" y="40815"/>
                </a:cubicBezTo>
                <a:cubicBezTo>
                  <a:pt x="142003" y="43214"/>
                  <a:pt x="142108" y="48595"/>
                  <a:pt x="142003" y="55060"/>
                </a:cubicBezTo>
                <a:lnTo>
                  <a:pt x="142003" y="55811"/>
                </a:lnTo>
                <a:lnTo>
                  <a:pt x="95884" y="55811"/>
                </a:lnTo>
                <a:cubicBezTo>
                  <a:pt x="97592" y="65405"/>
                  <a:pt x="103138" y="70765"/>
                  <a:pt x="113366" y="70953"/>
                </a:cubicBezTo>
                <a:lnTo>
                  <a:pt x="113345" y="70911"/>
                </a:lnTo>
                <a:cubicBezTo>
                  <a:pt x="127305" y="71162"/>
                  <a:pt x="137532" y="65697"/>
                  <a:pt x="140822" y="63883"/>
                </a:cubicBezTo>
                <a:lnTo>
                  <a:pt x="140822" y="81360"/>
                </a:lnTo>
                <a:cubicBezTo>
                  <a:pt x="134854" y="84280"/>
                  <a:pt x="124395" y="87555"/>
                  <a:pt x="113724" y="87555"/>
                </a:cubicBezTo>
                <a:cubicBezTo>
                  <a:pt x="85783" y="87555"/>
                  <a:pt x="75809" y="68888"/>
                  <a:pt x="75809" y="51452"/>
                </a:cubicBezTo>
                <a:cubicBezTo>
                  <a:pt x="75809" y="41024"/>
                  <a:pt x="78867" y="31555"/>
                  <a:pt x="84328" y="24777"/>
                </a:cubicBezTo>
                <a:cubicBezTo>
                  <a:pt x="90528" y="17164"/>
                  <a:pt x="99596" y="13139"/>
                  <a:pt x="110624" y="13139"/>
                </a:cubicBezTo>
                <a:close/>
                <a:moveTo>
                  <a:pt x="234893" y="0"/>
                </a:moveTo>
                <a:lnTo>
                  <a:pt x="254019" y="0"/>
                </a:lnTo>
                <a:lnTo>
                  <a:pt x="254019" y="15058"/>
                </a:lnTo>
                <a:lnTo>
                  <a:pt x="276119" y="15058"/>
                </a:lnTo>
                <a:lnTo>
                  <a:pt x="276119" y="31764"/>
                </a:lnTo>
                <a:cubicBezTo>
                  <a:pt x="270910" y="31222"/>
                  <a:pt x="261548" y="30680"/>
                  <a:pt x="254019" y="30680"/>
                </a:cubicBezTo>
                <a:lnTo>
                  <a:pt x="254019" y="60713"/>
                </a:lnTo>
                <a:cubicBezTo>
                  <a:pt x="254019" y="63591"/>
                  <a:pt x="254019" y="66595"/>
                  <a:pt x="255770" y="68326"/>
                </a:cubicBezTo>
                <a:cubicBezTo>
                  <a:pt x="256993" y="69514"/>
                  <a:pt x="258933" y="70098"/>
                  <a:pt x="261737" y="70098"/>
                </a:cubicBezTo>
                <a:cubicBezTo>
                  <a:pt x="266102" y="70098"/>
                  <a:pt x="273673" y="68513"/>
                  <a:pt x="276119" y="67867"/>
                </a:cubicBezTo>
                <a:lnTo>
                  <a:pt x="276119" y="84907"/>
                </a:lnTo>
                <a:cubicBezTo>
                  <a:pt x="272176" y="86116"/>
                  <a:pt x="265322" y="87680"/>
                  <a:pt x="258237" y="87680"/>
                </a:cubicBezTo>
                <a:cubicBezTo>
                  <a:pt x="249464" y="87680"/>
                  <a:pt x="243349" y="85261"/>
                  <a:pt x="239596" y="80318"/>
                </a:cubicBezTo>
                <a:cubicBezTo>
                  <a:pt x="236390" y="76126"/>
                  <a:pt x="234893" y="70182"/>
                  <a:pt x="234893" y="61672"/>
                </a:cubicBezTo>
                <a:close/>
                <a:moveTo>
                  <a:pt x="44579" y="0"/>
                </a:moveTo>
                <a:lnTo>
                  <a:pt x="63684" y="0"/>
                </a:lnTo>
                <a:lnTo>
                  <a:pt x="63684" y="86116"/>
                </a:lnTo>
                <a:lnTo>
                  <a:pt x="44684" y="86116"/>
                </a:lnTo>
                <a:lnTo>
                  <a:pt x="44558" y="84615"/>
                </a:lnTo>
                <a:cubicBezTo>
                  <a:pt x="40678" y="86638"/>
                  <a:pt x="36038" y="87639"/>
                  <a:pt x="30429" y="87639"/>
                </a:cubicBezTo>
                <a:cubicBezTo>
                  <a:pt x="22205" y="87639"/>
                  <a:pt x="15035" y="84719"/>
                  <a:pt x="9679" y="79171"/>
                </a:cubicBezTo>
                <a:cubicBezTo>
                  <a:pt x="3479" y="72726"/>
                  <a:pt x="0" y="62966"/>
                  <a:pt x="0" y="51724"/>
                </a:cubicBezTo>
                <a:cubicBezTo>
                  <a:pt x="0" y="36374"/>
                  <a:pt x="6010" y="15058"/>
                  <a:pt x="34815" y="15058"/>
                </a:cubicBezTo>
                <a:lnTo>
                  <a:pt x="44579" y="15058"/>
                </a:lnTo>
                <a:close/>
              </a:path>
            </a:pathLst>
          </a:custGeom>
          <a:solidFill>
            <a:srgbClr val="000000"/>
          </a:solidFill>
          <a:ln w="2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1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64D39F8-24FB-E481-D98A-00EF3D05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417319"/>
            <a:ext cx="1123315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10A521-F9AE-67CD-4A33-406570096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9" y="1033671"/>
            <a:ext cx="11233149" cy="51671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Heading 1</a:t>
            </a:r>
          </a:p>
          <a:p>
            <a:pPr lvl="4"/>
            <a:r>
              <a:rPr lang="en-US"/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183441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78" r:id="rId2"/>
    <p:sldLayoutId id="2147484279" r:id="rId3"/>
    <p:sldLayoutId id="2147484214" r:id="rId4"/>
    <p:sldLayoutId id="2147484280" r:id="rId5"/>
    <p:sldLayoutId id="2147484210" r:id="rId6"/>
    <p:sldLayoutId id="2147484213" r:id="rId7"/>
    <p:sldLayoutId id="2147484211" r:id="rId8"/>
    <p:sldLayoutId id="2147484288" r:id="rId9"/>
    <p:sldLayoutId id="2147484289" r:id="rId10"/>
    <p:sldLayoutId id="2147484290" r:id="rId11"/>
    <p:sldLayoutId id="2147484291" r:id="rId12"/>
    <p:sldLayoutId id="2147484292" r:id="rId13"/>
    <p:sldLayoutId id="2147484293" r:id="rId14"/>
    <p:sldLayoutId id="2147484217" r:id="rId15"/>
    <p:sldLayoutId id="2147484282" r:id="rId16"/>
    <p:sldLayoutId id="2147484283" r:id="rId17"/>
    <p:sldLayoutId id="2147484218" r:id="rId18"/>
    <p:sldLayoutId id="2147484284" r:id="rId19"/>
    <p:sldLayoutId id="2147484285" r:id="rId20"/>
    <p:sldLayoutId id="2147484315" r:id="rId21"/>
    <p:sldLayoutId id="2147484316" r:id="rId22"/>
    <p:sldLayoutId id="2147484317" r:id="rId23"/>
    <p:sldLayoutId id="2147484175" r:id="rId24"/>
    <p:sldLayoutId id="2147484215" r:id="rId25"/>
    <p:sldLayoutId id="2147484216" r:id="rId26"/>
    <p:sldLayoutId id="2147484298" r:id="rId27"/>
    <p:sldLayoutId id="2147484300" r:id="rId28"/>
    <p:sldLayoutId id="2147484299" r:id="rId29"/>
    <p:sldLayoutId id="2147484301" r:id="rId30"/>
    <p:sldLayoutId id="2147484158" r:id="rId31"/>
    <p:sldLayoutId id="2147484221" r:id="rId32"/>
    <p:sldLayoutId id="2147484220" r:id="rId33"/>
    <p:sldLayoutId id="2147484277" r:id="rId34"/>
    <p:sldLayoutId id="2147484222" r:id="rId35"/>
    <p:sldLayoutId id="2147484223" r:id="rId36"/>
    <p:sldLayoutId id="2147484226" r:id="rId37"/>
    <p:sldLayoutId id="2147484229" r:id="rId38"/>
    <p:sldLayoutId id="2147484235" r:id="rId39"/>
    <p:sldLayoutId id="2147484238" r:id="rId40"/>
    <p:sldLayoutId id="2147484225" r:id="rId41"/>
    <p:sldLayoutId id="2147484228" r:id="rId42"/>
    <p:sldLayoutId id="2147484231" r:id="rId43"/>
    <p:sldLayoutId id="2147484237" r:id="rId44"/>
    <p:sldLayoutId id="2147484240" r:id="rId45"/>
    <p:sldLayoutId id="2147484263" r:id="rId46"/>
    <p:sldLayoutId id="2147484265" r:id="rId47"/>
    <p:sldLayoutId id="2147484269" r:id="rId48"/>
    <p:sldLayoutId id="2147484268" r:id="rId49"/>
    <p:sldLayoutId id="2147484276" r:id="rId50"/>
    <p:sldLayoutId id="2147484274" r:id="rId51"/>
    <p:sldLayoutId id="2147484275" r:id="rId52"/>
    <p:sldLayoutId id="2147484273" r:id="rId53"/>
    <p:sldLayoutId id="2147484294" r:id="rId54"/>
    <p:sldLayoutId id="2147484295" r:id="rId55"/>
    <p:sldLayoutId id="2147484313" r:id="rId56"/>
    <p:sldLayoutId id="2147484312" r:id="rId57"/>
    <p:sldLayoutId id="2147484314" r:id="rId58"/>
    <p:sldLayoutId id="2147484249" r:id="rId59"/>
    <p:sldLayoutId id="2147484252" r:id="rId60"/>
    <p:sldLayoutId id="2147484296" r:id="rId61"/>
    <p:sldLayoutId id="2147484297" r:id="rId62"/>
    <p:sldLayoutId id="2147484253" r:id="rId63"/>
    <p:sldLayoutId id="2147484257" r:id="rId64"/>
    <p:sldLayoutId id="2147484255" r:id="rId65"/>
    <p:sldLayoutId id="2147484259" r:id="rId66"/>
    <p:sldLayoutId id="2147484261" r:id="rId67"/>
    <p:sldLayoutId id="2147484254" r:id="rId68"/>
    <p:sldLayoutId id="2147484258" r:id="rId69"/>
    <p:sldLayoutId id="2147484256" r:id="rId70"/>
    <p:sldLayoutId id="2147484260" r:id="rId71"/>
    <p:sldLayoutId id="2147484262" r:id="rId72"/>
    <p:sldLayoutId id="2147484306" r:id="rId73"/>
    <p:sldLayoutId id="2147484307" r:id="rId74"/>
    <p:sldLayoutId id="2147484308" r:id="rId75"/>
    <p:sldLayoutId id="2147484309" r:id="rId76"/>
    <p:sldLayoutId id="2147484310" r:id="rId77"/>
    <p:sldLayoutId id="2147484311" r:id="rId78"/>
    <p:sldLayoutId id="2147484173" r:id="rId79"/>
    <p:sldLayoutId id="2147484182" r:id="rId80"/>
    <p:sldLayoutId id="2147484180" r:id="rId81"/>
    <p:sldLayoutId id="2147484174" r:id="rId82"/>
    <p:sldLayoutId id="2147484318" r:id="rId83"/>
    <p:sldLayoutId id="2147484319" r:id="rId8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0" i="0" kern="1200" spc="2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172800" indent="-171450" algn="l" defTabSz="9144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Char char="•"/>
        <a:defRPr sz="1000" b="0" i="0" kern="1200" spc="2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2pPr>
      <a:lvl3pPr marL="345600" indent="-172800" algn="l" defTabSz="9144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Char char="•"/>
        <a:defRPr sz="1000" b="0" i="0" kern="1200" spc="2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200" b="1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1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Arial" panose="020B0604020202020204" pitchFamily="34" charset="0"/>
        </a:defRPr>
      </a:lvl5pPr>
      <a:lvl6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200" kern="1200">
          <a:solidFill>
            <a:schemeClr val="bg1"/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2661">
          <p15:clr>
            <a:srgbClr val="F26B43"/>
          </p15:clr>
        </p15:guide>
        <p15:guide id="5" pos="2751">
          <p15:clr>
            <a:srgbClr val="F26B43"/>
          </p15:clr>
        </p15:guide>
        <p15:guide id="6" pos="3772" userDrawn="1">
          <p15:clr>
            <a:srgbClr val="FBAE40"/>
          </p15:clr>
        </p15:guide>
        <p15:guide id="7" pos="3908" userDrawn="1">
          <p15:clr>
            <a:srgbClr val="FBAE40"/>
          </p15:clr>
        </p15:guide>
        <p15:guide id="8" pos="4929">
          <p15:clr>
            <a:srgbClr val="F26B43"/>
          </p15:clr>
        </p15:guide>
        <p15:guide id="9" pos="5019">
          <p15:clr>
            <a:srgbClr val="F26B43"/>
          </p15:clr>
        </p15:guide>
        <p15:guide id="11" pos="7333" userDrawn="1">
          <p15:clr>
            <a:srgbClr val="F26B43"/>
          </p15:clr>
        </p15:guide>
        <p15:guide id="12" orient="horz" pos="550" userDrawn="1">
          <p15:clr>
            <a:srgbClr val="F26B43"/>
          </p15:clr>
        </p15:guide>
        <p15:guide id="13" orient="horz" pos="640" userDrawn="1">
          <p15:clr>
            <a:srgbClr val="F26B43"/>
          </p15:clr>
        </p15:guide>
        <p15:guide id="14" orient="horz" pos="2251" userDrawn="1">
          <p15:clr>
            <a:srgbClr val="FBAE40"/>
          </p15:clr>
        </p15:guide>
        <p15:guide id="15" orient="horz" pos="4133" userDrawn="1">
          <p15:clr>
            <a:srgbClr val="F26B43"/>
          </p15:clr>
        </p15:guide>
        <p15:guide id="17" orient="horz" pos="2069" userDrawn="1">
          <p15:clr>
            <a:srgbClr val="FBAE40"/>
          </p15:clr>
        </p15:guide>
        <p15:guide id="19" orient="horz" pos="3906" userDrawn="1">
          <p15:clr>
            <a:srgbClr val="F26B43"/>
          </p15:clr>
        </p15:guide>
        <p15:guide id="21" orient="horz" pos="5" userDrawn="1">
          <p15:clr>
            <a:srgbClr val="F26B43"/>
          </p15:clr>
        </p15:guide>
        <p15:guide id="22" pos="4679" userDrawn="1">
          <p15:clr>
            <a:srgbClr val="F26B43"/>
          </p15:clr>
        </p15:guide>
        <p15:guide id="23" pos="2924" userDrawn="1">
          <p15:clr>
            <a:srgbClr val="F26B43"/>
          </p15:clr>
        </p15:guide>
        <p15:guide id="24" pos="3840" userDrawn="1">
          <p15:clr>
            <a:srgbClr val="FBAE40"/>
          </p15:clr>
        </p15:guide>
        <p15:guide id="25" orient="horz" pos="216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F3755-2F6E-8811-E3D0-B4596F89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494-462D-FACE-1993-35CF189E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Agentic QA Platform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53E0A-35A8-5696-78EB-CB4985D62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0598" y="364615"/>
            <a:ext cx="2008703" cy="262416"/>
          </a:xfrm>
        </p:spPr>
        <p:txBody>
          <a:bodyPr/>
          <a:lstStyle/>
          <a:p>
            <a:r>
              <a:rPr lang="en-GB" b="1" err="1"/>
              <a:t>Collaborator_BLR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98159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2925B3-BBB6-C4E8-E629-B04CF06326B9}"/>
              </a:ext>
            </a:extLst>
          </p:cNvPr>
          <p:cNvSpPr/>
          <p:nvPr/>
        </p:nvSpPr>
        <p:spPr>
          <a:xfrm>
            <a:off x="7796752" y="0"/>
            <a:ext cx="43751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lcom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ADDBA-49A3-4FE5-5834-49C912FFF940}"/>
              </a:ext>
            </a:extLst>
          </p:cNvPr>
          <p:cNvSpPr txBox="1"/>
          <p:nvPr/>
        </p:nvSpPr>
        <p:spPr>
          <a:xfrm>
            <a:off x="7949152" y="6456203"/>
            <a:ext cx="4058444" cy="145117"/>
          </a:xfrm>
          <a:prstGeom prst="rect">
            <a:avLst/>
          </a:prstGeom>
          <a:noFill/>
        </p:spPr>
        <p:txBody>
          <a:bodyPr wrap="square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A491B8-3D31-0310-AC3C-586332E87EAA}"/>
              </a:ext>
            </a:extLst>
          </p:cNvPr>
          <p:cNvSpPr txBox="1">
            <a:spLocks/>
          </p:cNvSpPr>
          <p:nvPr/>
        </p:nvSpPr>
        <p:spPr>
          <a:xfrm>
            <a:off x="461512" y="639452"/>
            <a:ext cx="7414596" cy="313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>
                <a:solidFill>
                  <a:schemeClr val="tx1"/>
                </a:solidFill>
              </a:rPr>
              <a:t>Agentic QA Platform for Email Campaigns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4E5B8-D9B6-582B-1563-11482ADB9F80}"/>
              </a:ext>
            </a:extLst>
          </p:cNvPr>
          <p:cNvSpPr txBox="1"/>
          <p:nvPr/>
        </p:nvSpPr>
        <p:spPr>
          <a:xfrm>
            <a:off x="461512" y="2076474"/>
            <a:ext cx="6960934" cy="1075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17475" indent="0">
              <a:buNone/>
            </a:pPr>
            <a:r>
              <a:rPr lang="en-US" sz="1200"/>
              <a:t>This challenge focuses on developing an intelligent, agentic Quality Assurance (QA) platform designed to automate the multi-modal testing of promotional email content. The goal is to significantly reduces the manual effort involved in QA, allowing human experts to focus on more strategic aspects of campaign development.</a:t>
            </a:r>
            <a:endParaRPr lang="en-IN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CF976-2202-ABEE-4C40-97B801B2D42D}"/>
              </a:ext>
            </a:extLst>
          </p:cNvPr>
          <p:cNvSpPr/>
          <p:nvPr/>
        </p:nvSpPr>
        <p:spPr>
          <a:xfrm>
            <a:off x="461512" y="1638943"/>
            <a:ext cx="3336710" cy="2866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150" normalizeH="0" baseline="0" noProof="0">
                <a:ln>
                  <a:noFill/>
                </a:ln>
                <a:solidFill>
                  <a:srgbClr val="B0B8C4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BUSINESS CHALLENGE </a:t>
            </a:r>
            <a:endParaRPr kumimoji="0" lang="en-US" sz="1100" b="1" i="0" u="none" strike="noStrike" kern="1200" cap="none" spc="150" normalizeH="0" baseline="0" noProof="0">
              <a:ln>
                <a:noFill/>
              </a:ln>
              <a:solidFill>
                <a:srgbClr val="B0B8C4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4FD09-B53E-9B66-66DD-9FC310F6E845}"/>
              </a:ext>
            </a:extLst>
          </p:cNvPr>
          <p:cNvSpPr/>
          <p:nvPr/>
        </p:nvSpPr>
        <p:spPr>
          <a:xfrm>
            <a:off x="479467" y="3085352"/>
            <a:ext cx="3497861" cy="2866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150" normalizeH="0" baseline="0" noProof="0">
                <a:ln>
                  <a:noFill/>
                </a:ln>
                <a:solidFill>
                  <a:srgbClr val="B0B8C4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SOLUTION </a:t>
            </a:r>
            <a:endParaRPr kumimoji="0" lang="en-US" sz="1100" b="0" i="0" u="none" strike="noStrike" kern="1200" cap="none" spc="150" normalizeH="0" baseline="0" noProof="0">
              <a:ln>
                <a:noFill/>
              </a:ln>
              <a:solidFill>
                <a:srgbClr val="B0B8C4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00C80-3517-9495-96AC-309971106E9A}"/>
              </a:ext>
            </a:extLst>
          </p:cNvPr>
          <p:cNvSpPr txBox="1"/>
          <p:nvPr/>
        </p:nvSpPr>
        <p:spPr>
          <a:xfrm>
            <a:off x="468502" y="3348150"/>
            <a:ext cx="4606418" cy="2469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IN" sz="1200" b="1"/>
              <a:t>Agentic QA Platform</a:t>
            </a:r>
            <a:endParaRPr lang="en-IN" sz="1200"/>
          </a:p>
          <a:p>
            <a:br>
              <a:rPr lang="en-IN" sz="1200"/>
            </a:br>
            <a:r>
              <a:rPr lang="en-IN" sz="1200"/>
              <a:t>The platform: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Ingests </a:t>
            </a:r>
            <a:r>
              <a:rPr lang="en-IN" sz="1200" b="1"/>
              <a:t>Email Proof, Checklist, CWS, Global Matrix, Copy Doc/PDF</a:t>
            </a:r>
            <a:endParaRPr lang="en-IN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Determines campaign type (</a:t>
            </a:r>
            <a:r>
              <a:rPr lang="en-IN" sz="1200" b="1"/>
              <a:t>Newsletter or Non-Newsletter</a:t>
            </a:r>
            <a:r>
              <a:rPr lang="en-IN" sz="120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Extracts modules, subject, preheader, body, CTAs, footer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Performs </a:t>
            </a:r>
            <a:r>
              <a:rPr lang="en-IN" sz="1200" b="1"/>
              <a:t>rule-based</a:t>
            </a:r>
            <a:r>
              <a:rPr lang="en-IN" sz="1200"/>
              <a:t> + </a:t>
            </a:r>
            <a:r>
              <a:rPr lang="en-IN" sz="1200" b="1"/>
              <a:t>LLM-based</a:t>
            </a:r>
            <a:r>
              <a:rPr lang="en-IN" sz="1200"/>
              <a:t> validation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Compares Email Proof with approved source of truth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Generates </a:t>
            </a:r>
            <a:r>
              <a:rPr lang="en-IN" sz="1200" b="1"/>
              <a:t>PASS/FAIL Summary</a:t>
            </a:r>
            <a:r>
              <a:rPr lang="en-IN" sz="1200"/>
              <a:t> and </a:t>
            </a:r>
            <a:r>
              <a:rPr lang="en-IN" sz="1200" b="1"/>
              <a:t>Detailed QA Report</a:t>
            </a:r>
            <a:endParaRPr lang="en-IN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/>
              <a:t>Ensures consistency, accuracy, and compliance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79A03AB-7CF8-CFF0-0D8F-25857037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291" b="22501"/>
          <a:stretch/>
        </p:blipFill>
        <p:spPr>
          <a:xfrm>
            <a:off x="8336778" y="3429000"/>
            <a:ext cx="366457" cy="3216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C7469DD-70DE-890C-72FE-006851050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18259"/>
              </p:ext>
            </p:extLst>
          </p:nvPr>
        </p:nvGraphicFramePr>
        <p:xfrm>
          <a:off x="9077541" y="2948826"/>
          <a:ext cx="1854075" cy="1321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075">
                  <a:extLst>
                    <a:ext uri="{9D8B030D-6E8A-4147-A177-3AD203B41FA5}">
                      <a16:colId xmlns:a16="http://schemas.microsoft.com/office/drawing/2014/main" val="1934106013"/>
                    </a:ext>
                  </a:extLst>
                </a:gridCol>
              </a:tblGrid>
              <a:tr h="1321673">
                <a:tc>
                  <a:txBody>
                    <a:bodyPr/>
                    <a:lstStyle/>
                    <a:p>
                      <a:pPr lvl="0"/>
                      <a:r>
                        <a:rPr lang="en-IN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 manual effort by 60–80%.</a:t>
                      </a:r>
                    </a:p>
                  </a:txBody>
                  <a:tcPr marL="0" marR="0" marT="18288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478107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98970FA6-35DE-42A0-6870-C1A1E751D7AC}"/>
              </a:ext>
            </a:extLst>
          </p:cNvPr>
          <p:cNvSpPr/>
          <p:nvPr/>
        </p:nvSpPr>
        <p:spPr>
          <a:xfrm>
            <a:off x="9069394" y="2539989"/>
            <a:ext cx="1306116" cy="30431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Impact</a:t>
            </a:r>
            <a:endParaRPr kumimoji="0" lang="en-US" sz="1200" b="1" i="0" u="none" strike="noStrike" kern="1200" cap="none" spc="15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FA1F-BA76-DF9E-F7D2-9FCBB84E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A4AD9-1107-690A-9C44-F2C0EED4B3CC}"/>
              </a:ext>
            </a:extLst>
          </p:cNvPr>
          <p:cNvSpPr txBox="1"/>
          <p:nvPr/>
        </p:nvSpPr>
        <p:spPr>
          <a:xfrm>
            <a:off x="694045" y="465073"/>
            <a:ext cx="8823315" cy="5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334"/>
              </a:lnSpc>
            </a:pPr>
            <a:r>
              <a:rPr lang="en-US" sz="2400" b="1" spc="-133">
                <a:latin typeface="+mj-lt"/>
                <a:ea typeface="Georgia Pro Condensed"/>
                <a:cs typeface="Georgia Pro Condensed"/>
                <a:sym typeface="Georgia Pro Condensed"/>
              </a:rPr>
              <a:t>Technical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F605D-A38C-F95F-09F5-03AE0C2CE2B1}"/>
              </a:ext>
            </a:extLst>
          </p:cNvPr>
          <p:cNvSpPr txBox="1"/>
          <p:nvPr/>
        </p:nvSpPr>
        <p:spPr>
          <a:xfrm>
            <a:off x="5406391" y="3713400"/>
            <a:ext cx="2287012" cy="823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200" b="1" i="0">
                <a:solidFill>
                  <a:srgbClr val="1F2933"/>
                </a:solidFill>
                <a:effectLst/>
                <a:latin typeface="system-ui"/>
              </a:rPr>
              <a:t>QA Analyst Agent</a:t>
            </a:r>
          </a:p>
          <a:p>
            <a:pPr algn="ctr">
              <a:buNone/>
            </a:pPr>
            <a:r>
              <a:rPr lang="en-US" sz="1100" b="0" i="0" err="1">
                <a:solidFill>
                  <a:srgbClr val="6B7280"/>
                </a:solidFill>
                <a:effectLst/>
                <a:latin typeface="system-ui"/>
              </a:rPr>
              <a:t>CrewAI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 agent: 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Interprets inputs, calls tools,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Builds structured JSON QA report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3D7E8989-F492-078C-F005-9C375F92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9" y="3669030"/>
            <a:ext cx="914400" cy="914400"/>
          </a:xfrm>
          <a:prstGeom prst="rect">
            <a:avLst/>
          </a:prstGeom>
        </p:spPr>
      </p:pic>
      <p:pic>
        <p:nvPicPr>
          <p:cNvPr id="5" name="Picture 2" descr="Streamlit icon missing · Issue #4368 · simple-icons/simple-icons">
            <a:extLst>
              <a:ext uri="{FF2B5EF4-FFF2-40B4-BE49-F238E27FC236}">
                <a16:creationId xmlns:a16="http://schemas.microsoft.com/office/drawing/2014/main" id="{E9114B38-16B2-011B-7226-DAE1E71A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27" y="3879184"/>
            <a:ext cx="901384" cy="4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9EA24-37FF-CC32-D3D5-0143CF22871E}"/>
              </a:ext>
            </a:extLst>
          </p:cNvPr>
          <p:cNvSpPr txBox="1"/>
          <p:nvPr/>
        </p:nvSpPr>
        <p:spPr>
          <a:xfrm>
            <a:off x="30799" y="4433838"/>
            <a:ext cx="1005840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200" b="0" i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74112-1850-909F-1865-12409FA7496B}"/>
              </a:ext>
            </a:extLst>
          </p:cNvPr>
          <p:cNvSpPr txBox="1"/>
          <p:nvPr/>
        </p:nvSpPr>
        <p:spPr>
          <a:xfrm>
            <a:off x="1466057" y="4433838"/>
            <a:ext cx="1005840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200" b="0" i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APP 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7CFA7-C333-B1A3-488B-36458E40735D}"/>
              </a:ext>
            </a:extLst>
          </p:cNvPr>
          <p:cNvSpPr txBox="1"/>
          <p:nvPr/>
        </p:nvSpPr>
        <p:spPr>
          <a:xfrm>
            <a:off x="1232581" y="4675561"/>
            <a:ext cx="16239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File upload:</a:t>
            </a:r>
          </a:p>
          <a:p>
            <a:pPr algn="ctr"/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 (HTML, DOCX, XLSX) &amp;</a:t>
            </a:r>
            <a:br>
              <a:rPr lang="en-US" sz="1100"/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brand guidelines form</a:t>
            </a:r>
            <a:endParaRPr lang="en-US" sz="11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579E4-3630-0C97-C20B-2A793B9D887B}"/>
              </a:ext>
            </a:extLst>
          </p:cNvPr>
          <p:cNvCxnSpPr>
            <a:cxnSpLocks/>
          </p:cNvCxnSpPr>
          <p:nvPr/>
        </p:nvCxnSpPr>
        <p:spPr>
          <a:xfrm>
            <a:off x="979489" y="4126229"/>
            <a:ext cx="3986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CC7AF-2930-FD0B-0C69-AFD13BB55900}"/>
              </a:ext>
            </a:extLst>
          </p:cNvPr>
          <p:cNvSpPr txBox="1"/>
          <p:nvPr/>
        </p:nvSpPr>
        <p:spPr>
          <a:xfrm>
            <a:off x="2931595" y="3690317"/>
            <a:ext cx="2253732" cy="8694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200" b="1" i="0">
                <a:solidFill>
                  <a:srgbClr val="1F2933"/>
                </a:solidFill>
                <a:effectLst/>
                <a:latin typeface="system-ui"/>
              </a:rPr>
              <a:t>Pre-Processing Functions</a:t>
            </a:r>
          </a:p>
          <a:p>
            <a:pPr algn="ctr">
              <a:buNone/>
            </a:pPr>
            <a:r>
              <a:rPr lang="en-US" sz="1200" b="0" i="0">
                <a:solidFill>
                  <a:srgbClr val="6B7280"/>
                </a:solidFill>
                <a:effectLst/>
                <a:latin typeface="system-ui"/>
              </a:rPr>
              <a:t>• 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Extract text, images from</a:t>
            </a:r>
            <a:r>
              <a:rPr lang="en-US" sz="1100">
                <a:solidFill>
                  <a:srgbClr val="6B7280"/>
                </a:solidFill>
                <a:latin typeface="system-ui"/>
              </a:rPr>
              <a:t> 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html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• </a:t>
            </a:r>
            <a:r>
              <a:rPr lang="en-US" sz="1100">
                <a:solidFill>
                  <a:srgbClr val="6B7280"/>
                </a:solidFill>
                <a:latin typeface="system-ui"/>
              </a:rPr>
              <a:t>R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ead word</a:t>
            </a:r>
            <a:r>
              <a:rPr lang="en-US" sz="1100">
                <a:solidFill>
                  <a:srgbClr val="6B7280"/>
                </a:solidFill>
                <a:latin typeface="system-ui"/>
              </a:rPr>
              <a:t> 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document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• </a:t>
            </a:r>
            <a:r>
              <a:rPr lang="en-US" sz="1100">
                <a:solidFill>
                  <a:srgbClr val="6B7280"/>
                </a:solidFill>
                <a:latin typeface="system-ui"/>
              </a:rPr>
              <a:t>R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ead logo from excel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B5720AA-4D03-19E6-776E-520199AF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98" y="3532202"/>
            <a:ext cx="407670" cy="4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9555AB-4487-65C9-C40D-6FA728BC908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70311" y="4126230"/>
            <a:ext cx="407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6" descr="🤖 AI Agents vs Agentic AI: The Mind-Blowing Difference That ...">
            <a:extLst>
              <a:ext uri="{FF2B5EF4-FFF2-40B4-BE49-F238E27FC236}">
                <a16:creationId xmlns:a16="http://schemas.microsoft.com/office/drawing/2014/main" id="{B3C5077A-AB7C-6110-D1D8-B655C924F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8988" r="55530" b="33291"/>
          <a:stretch>
            <a:fillRect/>
          </a:stretch>
        </p:blipFill>
        <p:spPr bwMode="auto">
          <a:xfrm>
            <a:off x="5410169" y="3384047"/>
            <a:ext cx="422850" cy="4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B2E2B6-9B9A-D7B0-BE45-935E46A00A25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5185327" y="4125051"/>
            <a:ext cx="2210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861AD4-2EC6-32DF-2812-76FDFC51AD42}"/>
              </a:ext>
            </a:extLst>
          </p:cNvPr>
          <p:cNvSpPr txBox="1"/>
          <p:nvPr/>
        </p:nvSpPr>
        <p:spPr>
          <a:xfrm>
            <a:off x="8046955" y="1987906"/>
            <a:ext cx="1718513" cy="9925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200" b="1" i="0">
                <a:solidFill>
                  <a:srgbClr val="1F2933"/>
                </a:solidFill>
                <a:effectLst/>
                <a:latin typeface="system-ui"/>
              </a:rPr>
              <a:t>LLM – gpt-4o</a:t>
            </a:r>
          </a:p>
          <a:p>
            <a:pPr algn="ctr">
              <a:buNone/>
            </a:pP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Reasoning, tone &amp; grammar checks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Deviation detection, JSON assembly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EA097-09A7-EDBA-0A6A-4FEC35295BBE}"/>
              </a:ext>
            </a:extLst>
          </p:cNvPr>
          <p:cNvSpPr txBox="1"/>
          <p:nvPr/>
        </p:nvSpPr>
        <p:spPr>
          <a:xfrm>
            <a:off x="8098515" y="3715358"/>
            <a:ext cx="1694333" cy="677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100" b="1">
                <a:solidFill>
                  <a:srgbClr val="6B7280"/>
                </a:solidFill>
                <a:latin typeface="system-ui"/>
              </a:rPr>
              <a:t>Brand image matching</a:t>
            </a:r>
          </a:p>
          <a:p>
            <a:pPr algn="ctr">
              <a:spcAft>
                <a:spcPts val="300"/>
              </a:spcAft>
              <a:buNone/>
            </a:pPr>
            <a:r>
              <a:rPr lang="en-US" sz="1100" b="1" i="0">
                <a:solidFill>
                  <a:srgbClr val="6B7280"/>
                </a:solidFill>
                <a:effectLst/>
                <a:latin typeface="system-ui"/>
              </a:rPr>
              <a:t>Using mapping URL</a:t>
            </a:r>
          </a:p>
          <a:p>
            <a:pPr algn="ctr">
              <a:spcAft>
                <a:spcPts val="300"/>
              </a:spcAft>
              <a:buNone/>
            </a:pPr>
            <a:endParaRPr lang="en-US" sz="1100" b="1" i="0">
              <a:solidFill>
                <a:srgbClr val="6B7280"/>
              </a:solidFill>
              <a:effectLst/>
              <a:latin typeface="system-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F61CE-2E8E-2CEE-4E89-6C4CF52B2440}"/>
              </a:ext>
            </a:extLst>
          </p:cNvPr>
          <p:cNvSpPr txBox="1"/>
          <p:nvPr/>
        </p:nvSpPr>
        <p:spPr>
          <a:xfrm>
            <a:off x="8086419" y="5075502"/>
            <a:ext cx="1943668" cy="654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200" b="1" i="0">
                <a:solidFill>
                  <a:srgbClr val="1F2933"/>
                </a:solidFill>
                <a:effectLst/>
                <a:latin typeface="system-ui"/>
              </a:rPr>
              <a:t>Compute Similarity Tool</a:t>
            </a:r>
          </a:p>
          <a:p>
            <a:pPr algn="ctr">
              <a:buNone/>
            </a:pP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TF-IDF cosine similarity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Email body vs. reference copy</a:t>
            </a:r>
          </a:p>
        </p:txBody>
      </p:sp>
      <p:pic>
        <p:nvPicPr>
          <p:cNvPr id="18" name="Picture 10" descr="Tool - Free construction and tools icons">
            <a:extLst>
              <a:ext uri="{FF2B5EF4-FFF2-40B4-BE49-F238E27FC236}">
                <a16:creationId xmlns:a16="http://schemas.microsoft.com/office/drawing/2014/main" id="{ACC1E302-7F94-0721-6A56-2D0A5507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32" y="4901561"/>
            <a:ext cx="318129" cy="3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ol - Free construction and tools icons">
            <a:extLst>
              <a:ext uri="{FF2B5EF4-FFF2-40B4-BE49-F238E27FC236}">
                <a16:creationId xmlns:a16="http://schemas.microsoft.com/office/drawing/2014/main" id="{7643FCC8-12A4-F4D4-A9A1-1AB79E13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02" y="3564043"/>
            <a:ext cx="318129" cy="3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A9186D-F271-BD2A-A193-D7D4F38D1660}"/>
              </a:ext>
            </a:extLst>
          </p:cNvPr>
          <p:cNvCxnSpPr/>
          <p:nvPr/>
        </p:nvCxnSpPr>
        <p:spPr>
          <a:xfrm>
            <a:off x="9040318" y="3135515"/>
            <a:ext cx="0" cy="524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CF16D7-33F2-FA6A-8262-08736B21D775}"/>
              </a:ext>
            </a:extLst>
          </p:cNvPr>
          <p:cNvCxnSpPr>
            <a:cxnSpLocks/>
          </p:cNvCxnSpPr>
          <p:nvPr/>
        </p:nvCxnSpPr>
        <p:spPr>
          <a:xfrm>
            <a:off x="9069624" y="4479558"/>
            <a:ext cx="0" cy="467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B0A130-4A5F-91EA-31C6-C789574C20FB}"/>
              </a:ext>
            </a:extLst>
          </p:cNvPr>
          <p:cNvSpPr txBox="1"/>
          <p:nvPr/>
        </p:nvSpPr>
        <p:spPr>
          <a:xfrm>
            <a:off x="10355099" y="3608657"/>
            <a:ext cx="1740520" cy="992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1200" b="1" i="0">
                <a:solidFill>
                  <a:srgbClr val="1F2933"/>
                </a:solidFill>
                <a:effectLst/>
                <a:latin typeface="system-ui"/>
              </a:rPr>
              <a:t>Enhanced QA Report</a:t>
            </a:r>
          </a:p>
          <a:p>
            <a:pPr algn="ctr">
              <a:buNone/>
            </a:pP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JSON </a:t>
            </a:r>
            <a:r>
              <a:rPr lang="en-US" sz="1100">
                <a:solidFill>
                  <a:srgbClr val="6B7280"/>
                </a:solidFill>
                <a:latin typeface="system-ui"/>
              </a:rPr>
              <a:t>to </a:t>
            </a: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structured object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Tone, grammar, deviations,</a:t>
            </a:r>
            <a:br>
              <a:rPr lang="en-US" sz="1100" b="0" i="0">
                <a:solidFill>
                  <a:srgbClr val="6B7280"/>
                </a:solidFill>
                <a:effectLst/>
                <a:latin typeface="system-ui"/>
              </a:rPr>
            </a:br>
            <a:r>
              <a:rPr lang="en-US" sz="1100" b="0" i="0">
                <a:solidFill>
                  <a:srgbClr val="6B7280"/>
                </a:solidFill>
                <a:effectLst/>
                <a:latin typeface="system-ui"/>
              </a:rPr>
              <a:t>similarity, logo validation, score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7709C47-5D00-D5A4-518B-AA14EAD6B406}"/>
              </a:ext>
            </a:extLst>
          </p:cNvPr>
          <p:cNvSpPr/>
          <p:nvPr/>
        </p:nvSpPr>
        <p:spPr>
          <a:xfrm>
            <a:off x="7699379" y="2779402"/>
            <a:ext cx="204920" cy="265108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 descr="GPT-4 Model Icons">
            <a:extLst>
              <a:ext uri="{FF2B5EF4-FFF2-40B4-BE49-F238E27FC236}">
                <a16:creationId xmlns:a16="http://schemas.microsoft.com/office/drawing/2014/main" id="{C3AE18A1-8543-3F20-A002-C95253DD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53" y="1895371"/>
            <a:ext cx="466406" cy="4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25A1072-77F0-2051-D0A5-E13483A4D9A0}"/>
              </a:ext>
            </a:extLst>
          </p:cNvPr>
          <p:cNvSpPr/>
          <p:nvPr/>
        </p:nvSpPr>
        <p:spPr>
          <a:xfrm>
            <a:off x="10021844" y="3990412"/>
            <a:ext cx="244717" cy="26927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2" descr="Business analyst - Free user icons">
            <a:extLst>
              <a:ext uri="{FF2B5EF4-FFF2-40B4-BE49-F238E27FC236}">
                <a16:creationId xmlns:a16="http://schemas.microsoft.com/office/drawing/2014/main" id="{D5DF9FE7-FDA4-2DD5-0EDB-D7C6F8CA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659" y="1123088"/>
            <a:ext cx="723399" cy="7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F8F2D3-42D7-2020-3517-DB5DA10A25DB}"/>
              </a:ext>
            </a:extLst>
          </p:cNvPr>
          <p:cNvSpPr txBox="1"/>
          <p:nvPr/>
        </p:nvSpPr>
        <p:spPr>
          <a:xfrm>
            <a:off x="10625283" y="1895371"/>
            <a:ext cx="1200150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200" b="0" i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Human Feedback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92ABE3-C485-B18D-45C5-C2A4682E1565}"/>
              </a:ext>
            </a:extLst>
          </p:cNvPr>
          <p:cNvCxnSpPr>
            <a:cxnSpLocks/>
            <a:stCxn id="22" idx="0"/>
            <a:endCxn id="27" idx="2"/>
          </p:cNvCxnSpPr>
          <p:nvPr/>
        </p:nvCxnSpPr>
        <p:spPr>
          <a:xfrm flipH="1" flipV="1">
            <a:off x="11225358" y="2416155"/>
            <a:ext cx="1" cy="11925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7AB30B-228A-0814-BA62-C4D5CE1940F8}"/>
              </a:ext>
            </a:extLst>
          </p:cNvPr>
          <p:cNvCxnSpPr>
            <a:endCxn id="3" idx="0"/>
          </p:cNvCxnSpPr>
          <p:nvPr/>
        </p:nvCxnSpPr>
        <p:spPr>
          <a:xfrm rot="10800000" flipV="1">
            <a:off x="6549898" y="1484786"/>
            <a:ext cx="4160013" cy="222861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99EC84-C57B-B780-D768-3F8D919B9E29}"/>
              </a:ext>
            </a:extLst>
          </p:cNvPr>
          <p:cNvSpPr txBox="1"/>
          <p:nvPr/>
        </p:nvSpPr>
        <p:spPr>
          <a:xfrm>
            <a:off x="7167554" y="1198235"/>
            <a:ext cx="3628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Fine</a:t>
            </a:r>
            <a:r>
              <a:rPr lang="en-US" sz="1200" b="1">
                <a:effectLst/>
              </a:rPr>
              <a:t>-</a:t>
            </a:r>
            <a:r>
              <a:rPr lang="en-US" sz="1200" b="1"/>
              <a:t>tune Agent for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87746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A4ACC1-D853-4184-891D-F809E36C6C96}"/>
              </a:ext>
            </a:extLst>
          </p:cNvPr>
          <p:cNvGrpSpPr/>
          <p:nvPr/>
        </p:nvGrpSpPr>
        <p:grpSpPr>
          <a:xfrm>
            <a:off x="444500" y="1361570"/>
            <a:ext cx="3632200" cy="4546963"/>
            <a:chOff x="0" y="-28575"/>
            <a:chExt cx="1434943" cy="179633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687CCD7-073C-985C-0F39-6D4E6AAEF322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10F76E-83F0-9711-ABEA-11C3B5629773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225"/>
                </a:lnSpc>
              </a:pPr>
              <a:endParaRPr sz="12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76B3AA-24EC-43F4-2837-AC0162F4BB4F}"/>
              </a:ext>
            </a:extLst>
          </p:cNvPr>
          <p:cNvGrpSpPr/>
          <p:nvPr/>
        </p:nvGrpSpPr>
        <p:grpSpPr>
          <a:xfrm>
            <a:off x="4279900" y="1361570"/>
            <a:ext cx="3632200" cy="4546963"/>
            <a:chOff x="0" y="-28575"/>
            <a:chExt cx="1434943" cy="179633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7A1670C-1B22-DE4B-2683-1542CA0850BF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7459F5-15B4-2236-5EB2-B2E78B7FA262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225"/>
                </a:lnSpc>
              </a:pPr>
              <a:endParaRPr sz="12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0B0B24-FA23-B224-9D0E-B83776E60505}"/>
              </a:ext>
            </a:extLst>
          </p:cNvPr>
          <p:cNvGrpSpPr/>
          <p:nvPr/>
        </p:nvGrpSpPr>
        <p:grpSpPr>
          <a:xfrm>
            <a:off x="8115300" y="1866537"/>
            <a:ext cx="3632200" cy="4546963"/>
            <a:chOff x="0" y="-28575"/>
            <a:chExt cx="1434943" cy="179633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93DAB2D-42C3-AFE3-2E48-93944C19A8EF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67D821-6503-73B5-5793-975DAA941FA0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225"/>
                </a:lnSpc>
              </a:pPr>
              <a:endParaRPr sz="12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C56F31-5625-907B-853A-6F87060411FD}"/>
              </a:ext>
            </a:extLst>
          </p:cNvPr>
          <p:cNvGrpSpPr/>
          <p:nvPr/>
        </p:nvGrpSpPr>
        <p:grpSpPr>
          <a:xfrm>
            <a:off x="710702" y="2327133"/>
            <a:ext cx="3099796" cy="2387600"/>
            <a:chOff x="0" y="0"/>
            <a:chExt cx="1259398" cy="97004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C83A708-5E74-65CA-73BB-735B26A158A5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EB8CCC-60EF-C86E-E8CA-931B1E4C9047}"/>
              </a:ext>
            </a:extLst>
          </p:cNvPr>
          <p:cNvGrpSpPr/>
          <p:nvPr/>
        </p:nvGrpSpPr>
        <p:grpSpPr>
          <a:xfrm>
            <a:off x="4546102" y="2327133"/>
            <a:ext cx="3099796" cy="2387600"/>
            <a:chOff x="0" y="0"/>
            <a:chExt cx="1259398" cy="970044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2DB765-B2E6-34B4-71E5-370524F0E6A6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79397-1328-283A-0A2E-8D420188802C}"/>
              </a:ext>
            </a:extLst>
          </p:cNvPr>
          <p:cNvGrpSpPr/>
          <p:nvPr/>
        </p:nvGrpSpPr>
        <p:grpSpPr>
          <a:xfrm>
            <a:off x="8381502" y="2327133"/>
            <a:ext cx="3099796" cy="2387600"/>
            <a:chOff x="0" y="0"/>
            <a:chExt cx="1259398" cy="97004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658BE0B-F587-50EC-F830-663A123B04BF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BD03AFC-2F55-B5E4-FD2F-219F841189C6}"/>
              </a:ext>
            </a:extLst>
          </p:cNvPr>
          <p:cNvSpPr txBox="1"/>
          <p:nvPr/>
        </p:nvSpPr>
        <p:spPr>
          <a:xfrm>
            <a:off x="681189" y="5010680"/>
            <a:ext cx="3158823" cy="66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750"/>
              </a:lnSpc>
            </a:pPr>
            <a:r>
              <a:rPr lang="en-US" sz="1200" spc="-19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Evaluates semantic alignment against original copy to ensure consistency and accuracy.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BF2E6-ECBF-5524-6FA4-59BE6D63FFE7}"/>
              </a:ext>
            </a:extLst>
          </p:cNvPr>
          <p:cNvSpPr txBox="1"/>
          <p:nvPr/>
        </p:nvSpPr>
        <p:spPr>
          <a:xfrm>
            <a:off x="557568" y="1535440"/>
            <a:ext cx="3133111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  <a:spcBef>
                <a:spcPct val="0"/>
              </a:spcBef>
            </a:pPr>
            <a:r>
              <a:rPr lang="en-US" sz="1600" b="1" spc="-63">
                <a:solidFill>
                  <a:srgbClr val="000000"/>
                </a:solidFill>
                <a:latin typeface="+mj-lt"/>
                <a:ea typeface="Georgia Pro Condensed"/>
                <a:cs typeface="Georgia Pro Condensed"/>
                <a:sym typeface="Georgia Pro Condensed"/>
              </a:rPr>
              <a:t>Copy QA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4DA31-0870-33B9-5482-001432E688FA}"/>
              </a:ext>
            </a:extLst>
          </p:cNvPr>
          <p:cNvSpPr txBox="1"/>
          <p:nvPr/>
        </p:nvSpPr>
        <p:spPr>
          <a:xfrm>
            <a:off x="4515462" y="5010680"/>
            <a:ext cx="3161077" cy="66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750"/>
              </a:lnSpc>
            </a:pPr>
            <a:r>
              <a:rPr lang="en-US" sz="1200" spc="-19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Verifies logos, imagery, and creative components for quality and brand consistency.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E9B30-BE46-CCED-54BE-4DB385E192C2}"/>
              </a:ext>
            </a:extLst>
          </p:cNvPr>
          <p:cNvSpPr txBox="1"/>
          <p:nvPr/>
        </p:nvSpPr>
        <p:spPr>
          <a:xfrm>
            <a:off x="4484821" y="1551457"/>
            <a:ext cx="3161077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  <a:spcBef>
                <a:spcPct val="0"/>
              </a:spcBef>
            </a:pPr>
            <a:r>
              <a:rPr lang="en-US" sz="1600" b="1" spc="-63">
                <a:solidFill>
                  <a:srgbClr val="000000"/>
                </a:solidFill>
                <a:latin typeface="+mj-lt"/>
                <a:ea typeface="Georgia Pro Condensed"/>
                <a:cs typeface="Georgia Pro Condensed"/>
                <a:sym typeface="Georgia Pro Condensed"/>
              </a:rPr>
              <a:t>Visual QA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E8E80-8579-A705-497E-6EA8FCAF6315}"/>
              </a:ext>
            </a:extLst>
          </p:cNvPr>
          <p:cNvSpPr txBox="1"/>
          <p:nvPr/>
        </p:nvSpPr>
        <p:spPr>
          <a:xfrm>
            <a:off x="8367406" y="5009912"/>
            <a:ext cx="3127989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750"/>
              </a:lnSpc>
            </a:pPr>
            <a:r>
              <a:rPr lang="en-US" sz="1200" spc="-19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Checks URLs, HTML structure, and compliance to ensure all elements are correct.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F62B42-F5D6-B60D-A968-A74CE92514CF}"/>
              </a:ext>
            </a:extLst>
          </p:cNvPr>
          <p:cNvSpPr txBox="1"/>
          <p:nvPr/>
        </p:nvSpPr>
        <p:spPr>
          <a:xfrm>
            <a:off x="8353309" y="1539236"/>
            <a:ext cx="3127989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</a:pPr>
            <a:r>
              <a:rPr lang="en-US" sz="1600" b="1" spc="-63">
                <a:solidFill>
                  <a:srgbClr val="000000"/>
                </a:solidFill>
                <a:latin typeface="+mj-lt"/>
                <a:ea typeface="Georgia Pro Condensed"/>
                <a:cs typeface="Georgia Pro Condensed"/>
                <a:sym typeface="Georgia Pro Condensed"/>
              </a:rPr>
              <a:t>Structural QA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14C2B-40F1-B000-679E-D547FA355C45}"/>
              </a:ext>
            </a:extLst>
          </p:cNvPr>
          <p:cNvSpPr txBox="1"/>
          <p:nvPr/>
        </p:nvSpPr>
        <p:spPr>
          <a:xfrm>
            <a:off x="694045" y="465073"/>
            <a:ext cx="8823315" cy="5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334"/>
              </a:lnSpc>
            </a:pPr>
            <a:r>
              <a:rPr lang="en-US" sz="2400" b="1" spc="-133">
                <a:latin typeface="+mj-lt"/>
                <a:ea typeface="Georgia Pro Condensed"/>
                <a:cs typeface="Georgia Pro Condensed"/>
                <a:sym typeface="Georgia Pro Condensed"/>
              </a:rPr>
              <a:t>Multi-Modal QA Agents</a:t>
            </a:r>
          </a:p>
        </p:txBody>
      </p:sp>
    </p:spTree>
    <p:extLst>
      <p:ext uri="{BB962C8B-B14F-4D97-AF65-F5344CB8AC3E}">
        <p14:creationId xmlns:p14="http://schemas.microsoft.com/office/powerpoint/2010/main" val="30628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">
            <a:extLst>
              <a:ext uri="{FF2B5EF4-FFF2-40B4-BE49-F238E27FC236}">
                <a16:creationId xmlns:a16="http://schemas.microsoft.com/office/drawing/2014/main" id="{3F9885EE-9778-4C98-7C0B-9EA4FC3DAC08}"/>
              </a:ext>
            </a:extLst>
          </p:cNvPr>
          <p:cNvGrpSpPr/>
          <p:nvPr/>
        </p:nvGrpSpPr>
        <p:grpSpPr>
          <a:xfrm>
            <a:off x="348965" y="1443457"/>
            <a:ext cx="3632200" cy="4546963"/>
            <a:chOff x="0" y="-28575"/>
            <a:chExt cx="1434943" cy="1796331"/>
          </a:xfrm>
        </p:grpSpPr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F84FBA38-9D40-4193-2FC7-16C294785E7E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9DF691CB-B932-561E-6C2D-EE3D8B682148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119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Group 5">
            <a:extLst>
              <a:ext uri="{FF2B5EF4-FFF2-40B4-BE49-F238E27FC236}">
                <a16:creationId xmlns:a16="http://schemas.microsoft.com/office/drawing/2014/main" id="{8FC939FF-B9DE-77D1-1BC3-090AA9EDBA07}"/>
              </a:ext>
            </a:extLst>
          </p:cNvPr>
          <p:cNvGrpSpPr/>
          <p:nvPr/>
        </p:nvGrpSpPr>
        <p:grpSpPr>
          <a:xfrm>
            <a:off x="4184365" y="1443457"/>
            <a:ext cx="3632200" cy="4546963"/>
            <a:chOff x="0" y="-28575"/>
            <a:chExt cx="1434943" cy="1796331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FEA7E74-5668-A809-0932-254B913E4967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</a:endParaRPr>
            </a:p>
          </p:txBody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F0E04ECC-7AAA-10F5-6AA8-B2E1867D0162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119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40F7B895-DB3E-5AE6-8AB8-9D815E6F95FE}"/>
              </a:ext>
            </a:extLst>
          </p:cNvPr>
          <p:cNvGrpSpPr/>
          <p:nvPr/>
        </p:nvGrpSpPr>
        <p:grpSpPr>
          <a:xfrm>
            <a:off x="8019765" y="1443457"/>
            <a:ext cx="3632200" cy="4546963"/>
            <a:chOff x="0" y="-28575"/>
            <a:chExt cx="1434943" cy="1796331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B69E8F8A-F5C0-139D-AA7A-1E514B73CAE0}"/>
                </a:ext>
              </a:extLst>
            </p:cNvPr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</a:endParaRPr>
            </a:p>
          </p:txBody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CEE5DE2B-A9FD-5279-DA71-0A82195CB3CC}"/>
                </a:ext>
              </a:extLst>
            </p:cNvPr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119"/>
                </a:lnSpc>
              </a:pPr>
              <a:endParaRPr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11">
            <a:extLst>
              <a:ext uri="{FF2B5EF4-FFF2-40B4-BE49-F238E27FC236}">
                <a16:creationId xmlns:a16="http://schemas.microsoft.com/office/drawing/2014/main" id="{46155101-ED35-BB72-B5CD-60896BB054E4}"/>
              </a:ext>
            </a:extLst>
          </p:cNvPr>
          <p:cNvGrpSpPr/>
          <p:nvPr/>
        </p:nvGrpSpPr>
        <p:grpSpPr>
          <a:xfrm>
            <a:off x="615167" y="2409020"/>
            <a:ext cx="3099796" cy="2387600"/>
            <a:chOff x="0" y="0"/>
            <a:chExt cx="1259398" cy="970044"/>
          </a:xfrm>
        </p:grpSpPr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9AFC4EDB-CF0C-8BB1-044C-3AA874F029E2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13">
            <a:extLst>
              <a:ext uri="{FF2B5EF4-FFF2-40B4-BE49-F238E27FC236}">
                <a16:creationId xmlns:a16="http://schemas.microsoft.com/office/drawing/2014/main" id="{9FD2AB2E-28BB-8A5E-05B5-F5DBDF134050}"/>
              </a:ext>
            </a:extLst>
          </p:cNvPr>
          <p:cNvGrpSpPr/>
          <p:nvPr/>
        </p:nvGrpSpPr>
        <p:grpSpPr>
          <a:xfrm>
            <a:off x="4450567" y="2409020"/>
            <a:ext cx="3099796" cy="2387600"/>
            <a:chOff x="0" y="0"/>
            <a:chExt cx="1259398" cy="970044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17A539E8-F069-6F45-EF12-41A7B998E194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15">
            <a:extLst>
              <a:ext uri="{FF2B5EF4-FFF2-40B4-BE49-F238E27FC236}">
                <a16:creationId xmlns:a16="http://schemas.microsoft.com/office/drawing/2014/main" id="{258D22ED-9F48-D94F-56CC-E22A46328F76}"/>
              </a:ext>
            </a:extLst>
          </p:cNvPr>
          <p:cNvGrpSpPr/>
          <p:nvPr/>
        </p:nvGrpSpPr>
        <p:grpSpPr>
          <a:xfrm>
            <a:off x="8285967" y="2409020"/>
            <a:ext cx="3099796" cy="2387600"/>
            <a:chOff x="0" y="0"/>
            <a:chExt cx="1259398" cy="970044"/>
          </a:xfrm>
        </p:grpSpPr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556918BF-282D-8808-5205-729A25E35F21}"/>
                </a:ext>
              </a:extLst>
            </p:cNvPr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 l="-342" r="-342"/>
              </a:stretch>
            </a:blipFill>
          </p:spPr>
          <p:txBody>
            <a:bodyPr/>
            <a:lstStyle/>
            <a:p>
              <a:pPr defTabSz="609630"/>
              <a:endParaRPr lang="en-IN" sz="1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2" name="TextBox 17">
            <a:extLst>
              <a:ext uri="{FF2B5EF4-FFF2-40B4-BE49-F238E27FC236}">
                <a16:creationId xmlns:a16="http://schemas.microsoft.com/office/drawing/2014/main" id="{A529ED38-C788-3EAB-09A0-817E8343CD01}"/>
              </a:ext>
            </a:extLst>
          </p:cNvPr>
          <p:cNvSpPr txBox="1"/>
          <p:nvPr/>
        </p:nvSpPr>
        <p:spPr>
          <a:xfrm>
            <a:off x="585654" y="5105268"/>
            <a:ext cx="3158823" cy="39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599"/>
              </a:lnSpc>
            </a:pPr>
            <a:r>
              <a:rPr lang="en-US" sz="1200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Users initiate the QA process by simply clicking the </a:t>
            </a:r>
            <a:r>
              <a:rPr lang="en-US" sz="1200" b="1" spc="-17">
                <a:solidFill>
                  <a:srgbClr val="000000"/>
                </a:solidFill>
                <a:ea typeface="Helvetica World Bold"/>
                <a:cs typeface="Helvetica World Bold"/>
                <a:sym typeface="Helvetica World Bold"/>
              </a:rPr>
              <a:t>'Run QA with a</a:t>
            </a:r>
            <a:r>
              <a:rPr lang="en-US" sz="1200" b="1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button'.</a:t>
            </a:r>
          </a:p>
        </p:txBody>
      </p:sp>
      <p:sp>
        <p:nvSpPr>
          <p:cNvPr id="63" name="TextBox 18">
            <a:extLst>
              <a:ext uri="{FF2B5EF4-FFF2-40B4-BE49-F238E27FC236}">
                <a16:creationId xmlns:a16="http://schemas.microsoft.com/office/drawing/2014/main" id="{4B2D337A-17E0-D1E6-CC6B-6D3B29E708E0}"/>
              </a:ext>
            </a:extLst>
          </p:cNvPr>
          <p:cNvSpPr txBox="1"/>
          <p:nvPr/>
        </p:nvSpPr>
        <p:spPr>
          <a:xfrm>
            <a:off x="598509" y="1557210"/>
            <a:ext cx="3133111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  <a:spcBef>
                <a:spcPct val="0"/>
              </a:spcBef>
            </a:pPr>
            <a:r>
              <a:rPr lang="en-US" sz="1600" b="1" spc="-63">
                <a:solidFill>
                  <a:srgbClr val="000000"/>
                </a:solidFill>
                <a:ea typeface="Georgia Pro Condensed"/>
                <a:cs typeface="Georgia Pro Condensed"/>
                <a:sym typeface="Georgia Pro Condensed"/>
              </a:rPr>
              <a:t>Seamless Integration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555F1A23-80E8-BA53-B95C-73AA8952D27E}"/>
              </a:ext>
            </a:extLst>
          </p:cNvPr>
          <p:cNvSpPr txBox="1"/>
          <p:nvPr/>
        </p:nvSpPr>
        <p:spPr>
          <a:xfrm>
            <a:off x="4419927" y="5105268"/>
            <a:ext cx="3161077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599"/>
              </a:lnSpc>
            </a:pPr>
            <a:r>
              <a:rPr lang="en-US" sz="1200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Agents swiftly evaluate email content against pre-defined reference assets for accurate results.</a:t>
            </a:r>
          </a:p>
        </p:txBody>
      </p:sp>
      <p:sp>
        <p:nvSpPr>
          <p:cNvPr id="65" name="TextBox 20">
            <a:extLst>
              <a:ext uri="{FF2B5EF4-FFF2-40B4-BE49-F238E27FC236}">
                <a16:creationId xmlns:a16="http://schemas.microsoft.com/office/drawing/2014/main" id="{E1927C4F-D132-9F02-C94C-35CF51025BEF}"/>
              </a:ext>
            </a:extLst>
          </p:cNvPr>
          <p:cNvSpPr txBox="1"/>
          <p:nvPr/>
        </p:nvSpPr>
        <p:spPr>
          <a:xfrm>
            <a:off x="4419926" y="1583459"/>
            <a:ext cx="3161077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  <a:spcBef>
                <a:spcPct val="0"/>
              </a:spcBef>
            </a:pPr>
            <a:r>
              <a:rPr lang="en-US" sz="1600" b="1" spc="-63">
                <a:solidFill>
                  <a:srgbClr val="000000"/>
                </a:solidFill>
                <a:ea typeface="Georgia Pro Condensed"/>
                <a:cs typeface="Georgia Pro Condensed"/>
                <a:sym typeface="Georgia Pro Condensed"/>
              </a:rPr>
              <a:t>Automated Evaluation</a:t>
            </a:r>
          </a:p>
        </p:txBody>
      </p:sp>
      <p:sp>
        <p:nvSpPr>
          <p:cNvPr id="66" name="TextBox 21">
            <a:extLst>
              <a:ext uri="{FF2B5EF4-FFF2-40B4-BE49-F238E27FC236}">
                <a16:creationId xmlns:a16="http://schemas.microsoft.com/office/drawing/2014/main" id="{EFED7ECB-25FE-A402-8A82-93DD30EE8EEE}"/>
              </a:ext>
            </a:extLst>
          </p:cNvPr>
          <p:cNvSpPr txBox="1"/>
          <p:nvPr/>
        </p:nvSpPr>
        <p:spPr>
          <a:xfrm>
            <a:off x="8271871" y="5104500"/>
            <a:ext cx="3127989" cy="59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599"/>
              </a:lnSpc>
            </a:pPr>
            <a:r>
              <a:rPr lang="en-US" sz="1200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Reports generated include clear </a:t>
            </a:r>
            <a:r>
              <a:rPr lang="en-US" sz="1200" b="1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PASS/FAIL indicators</a:t>
            </a:r>
            <a:r>
              <a:rPr lang="en-US" sz="1200" spc="-17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along with concise reasoning for outcomes.</a:t>
            </a:r>
          </a:p>
        </p:txBody>
      </p:sp>
      <p:sp>
        <p:nvSpPr>
          <p:cNvPr id="67" name="TextBox 22">
            <a:extLst>
              <a:ext uri="{FF2B5EF4-FFF2-40B4-BE49-F238E27FC236}">
                <a16:creationId xmlns:a16="http://schemas.microsoft.com/office/drawing/2014/main" id="{6FB820CE-0693-938E-15A2-99DAE15630E9}"/>
              </a:ext>
            </a:extLst>
          </p:cNvPr>
          <p:cNvSpPr txBox="1"/>
          <p:nvPr/>
        </p:nvSpPr>
        <p:spPr>
          <a:xfrm>
            <a:off x="8285967" y="1557210"/>
            <a:ext cx="3127989" cy="3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787"/>
              </a:lnSpc>
            </a:pPr>
            <a:r>
              <a:rPr lang="en-US" sz="1600" b="1" spc="-63">
                <a:solidFill>
                  <a:srgbClr val="000000"/>
                </a:solidFill>
                <a:ea typeface="Georgia Pro Condensed"/>
                <a:cs typeface="Georgia Pro Condensed"/>
                <a:sym typeface="Georgia Pro Condensed"/>
              </a:rPr>
              <a:t>Instant Reporting</a:t>
            </a: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E2360F98-47C6-29F0-253E-736C59B5ABB2}"/>
              </a:ext>
            </a:extLst>
          </p:cNvPr>
          <p:cNvSpPr txBox="1"/>
          <p:nvPr/>
        </p:nvSpPr>
        <p:spPr>
          <a:xfrm>
            <a:off x="615167" y="517278"/>
            <a:ext cx="11303000" cy="5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334"/>
              </a:lnSpc>
            </a:pPr>
            <a:r>
              <a:rPr lang="en-US" sz="2400" b="1" spc="-133">
                <a:ea typeface="Georgia Pro Condensed"/>
                <a:cs typeface="Georgia Pro Condensed"/>
                <a:sym typeface="Georgia Pro Condensed"/>
              </a:rPr>
              <a:t>One-Click QA</a:t>
            </a:r>
          </a:p>
        </p:txBody>
      </p:sp>
    </p:spTree>
    <p:extLst>
      <p:ext uri="{BB962C8B-B14F-4D97-AF65-F5344CB8AC3E}">
        <p14:creationId xmlns:p14="http://schemas.microsoft.com/office/powerpoint/2010/main" val="26564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237CE0A2-B7E6-F969-1E88-93270BC2AE35}"/>
              </a:ext>
            </a:extLst>
          </p:cNvPr>
          <p:cNvSpPr/>
          <p:nvPr/>
        </p:nvSpPr>
        <p:spPr>
          <a:xfrm rot="5400000">
            <a:off x="3598953" y="1378344"/>
            <a:ext cx="714895" cy="4572000"/>
          </a:xfrm>
          <a:custGeom>
            <a:avLst/>
            <a:gdLst/>
            <a:ahLst/>
            <a:cxnLst/>
            <a:rect l="l" t="t" r="r" b="b"/>
            <a:pathLst>
              <a:path w="714895" h="4572000">
                <a:moveTo>
                  <a:pt x="0" y="0"/>
                </a:moveTo>
                <a:lnTo>
                  <a:pt x="714894" y="0"/>
                </a:lnTo>
                <a:lnTo>
                  <a:pt x="714894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B10B258-D29E-F7A7-D47A-DBACAB8D3B23}"/>
              </a:ext>
            </a:extLst>
          </p:cNvPr>
          <p:cNvSpPr/>
          <p:nvPr/>
        </p:nvSpPr>
        <p:spPr>
          <a:xfrm rot="5400000">
            <a:off x="8170953" y="1378344"/>
            <a:ext cx="714895" cy="4572000"/>
          </a:xfrm>
          <a:custGeom>
            <a:avLst/>
            <a:gdLst/>
            <a:ahLst/>
            <a:cxnLst/>
            <a:rect l="l" t="t" r="r" b="b"/>
            <a:pathLst>
              <a:path w="714895" h="4572000">
                <a:moveTo>
                  <a:pt x="0" y="0"/>
                </a:moveTo>
                <a:lnTo>
                  <a:pt x="714894" y="0"/>
                </a:lnTo>
                <a:lnTo>
                  <a:pt x="714894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813952E3-E65E-A1E2-DDD3-8B84FED54506}"/>
              </a:ext>
            </a:extLst>
          </p:cNvPr>
          <p:cNvGrpSpPr/>
          <p:nvPr/>
        </p:nvGrpSpPr>
        <p:grpSpPr>
          <a:xfrm>
            <a:off x="966960" y="1344271"/>
            <a:ext cx="1406879" cy="1406879"/>
            <a:chOff x="0" y="0"/>
            <a:chExt cx="812800" cy="8128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001EB05-2966-0A6C-257A-902496A4B7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6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D192A4D7-6655-5181-1110-7406B7CF08D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90E62A40-EBE9-B0DB-E985-50BCFAF17AC7}"/>
              </a:ext>
            </a:extLst>
          </p:cNvPr>
          <p:cNvGrpSpPr/>
          <p:nvPr/>
        </p:nvGrpSpPr>
        <p:grpSpPr>
          <a:xfrm>
            <a:off x="1129588" y="1506899"/>
            <a:ext cx="1081625" cy="1081625"/>
            <a:chOff x="0" y="0"/>
            <a:chExt cx="812800" cy="8128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F62E09B-B434-A1AC-3A7D-16C68F746B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172726A-01FF-0EBB-4B58-8FBCD450E65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FB0AEC87-09FC-9CBF-145D-730BFE2E85CF}"/>
              </a:ext>
            </a:extLst>
          </p:cNvPr>
          <p:cNvGrpSpPr/>
          <p:nvPr/>
        </p:nvGrpSpPr>
        <p:grpSpPr>
          <a:xfrm>
            <a:off x="5538960" y="1344271"/>
            <a:ext cx="1406879" cy="1406879"/>
            <a:chOff x="0" y="0"/>
            <a:chExt cx="812800" cy="8128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A7FE991-5A9E-ED46-0B72-235936A62C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93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50D2F061-6B94-881B-4023-2E778D55E14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C60C9174-F122-FE6A-A518-52AD352BE6AA}"/>
              </a:ext>
            </a:extLst>
          </p:cNvPr>
          <p:cNvGrpSpPr/>
          <p:nvPr/>
        </p:nvGrpSpPr>
        <p:grpSpPr>
          <a:xfrm>
            <a:off x="5701588" y="1506899"/>
            <a:ext cx="1081625" cy="1081625"/>
            <a:chOff x="0" y="0"/>
            <a:chExt cx="812800" cy="812800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E6226C3-C037-F101-55D1-67D57B0869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746CAC8F-9951-91E9-ED6C-63E8897C098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1C3407E1-B85D-E80D-9564-FF18A00659C8}"/>
              </a:ext>
            </a:extLst>
          </p:cNvPr>
          <p:cNvGrpSpPr/>
          <p:nvPr/>
        </p:nvGrpSpPr>
        <p:grpSpPr>
          <a:xfrm>
            <a:off x="10108140" y="1344271"/>
            <a:ext cx="1406879" cy="1406879"/>
            <a:chOff x="0" y="0"/>
            <a:chExt cx="812800" cy="812800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CAAB3BBC-3E05-6FBE-9719-E564DD0878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D35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28710043-3748-BAD4-9959-84C8F1A7A82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21CA7378-6A90-977C-5C64-BC2BCFB7C162}"/>
              </a:ext>
            </a:extLst>
          </p:cNvPr>
          <p:cNvGrpSpPr/>
          <p:nvPr/>
        </p:nvGrpSpPr>
        <p:grpSpPr>
          <a:xfrm>
            <a:off x="10270767" y="1506899"/>
            <a:ext cx="1081625" cy="1081625"/>
            <a:chOff x="0" y="0"/>
            <a:chExt cx="812800" cy="812800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BCBA090B-3BC2-A084-16E7-626033730A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1972E491-C04B-9C4E-043F-2C6D2E0B8A7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5">
            <a:extLst>
              <a:ext uri="{FF2B5EF4-FFF2-40B4-BE49-F238E27FC236}">
                <a16:creationId xmlns:a16="http://schemas.microsoft.com/office/drawing/2014/main" id="{25B03D3E-7D20-AE79-C758-CBC6D48CF33D}"/>
              </a:ext>
            </a:extLst>
          </p:cNvPr>
          <p:cNvSpPr/>
          <p:nvPr/>
        </p:nvSpPr>
        <p:spPr>
          <a:xfrm>
            <a:off x="1670400" y="2751151"/>
            <a:ext cx="0" cy="83206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6">
            <a:extLst>
              <a:ext uri="{FF2B5EF4-FFF2-40B4-BE49-F238E27FC236}">
                <a16:creationId xmlns:a16="http://schemas.microsoft.com/office/drawing/2014/main" id="{051BE62D-9F29-DC83-2A4B-45D9E4A42E87}"/>
              </a:ext>
            </a:extLst>
          </p:cNvPr>
          <p:cNvSpPr/>
          <p:nvPr/>
        </p:nvSpPr>
        <p:spPr>
          <a:xfrm>
            <a:off x="6242400" y="2751151"/>
            <a:ext cx="0" cy="81805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64449B40-71C9-34C7-C5FE-5F90DDC5F7C9}"/>
              </a:ext>
            </a:extLst>
          </p:cNvPr>
          <p:cNvSpPr/>
          <p:nvPr/>
        </p:nvSpPr>
        <p:spPr>
          <a:xfrm>
            <a:off x="10811579" y="2751151"/>
            <a:ext cx="30887" cy="75866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0E31F01-68E1-7643-D1D4-B7E092F389F1}"/>
              </a:ext>
            </a:extLst>
          </p:cNvPr>
          <p:cNvGrpSpPr/>
          <p:nvPr/>
        </p:nvGrpSpPr>
        <p:grpSpPr>
          <a:xfrm>
            <a:off x="1462406" y="3456350"/>
            <a:ext cx="415988" cy="415988"/>
            <a:chOff x="0" y="0"/>
            <a:chExt cx="812800" cy="812800"/>
          </a:xfrm>
        </p:grpSpPr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DE85E422-8C89-9464-D877-ACCE2B2190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66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7DA12D09-0F2F-7AEC-3E0C-2B209D06FD8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C62DE92C-690F-AD92-0879-9673448A1411}"/>
              </a:ext>
            </a:extLst>
          </p:cNvPr>
          <p:cNvGrpSpPr/>
          <p:nvPr/>
        </p:nvGrpSpPr>
        <p:grpSpPr>
          <a:xfrm>
            <a:off x="6034406" y="3456350"/>
            <a:ext cx="415988" cy="415988"/>
            <a:chOff x="0" y="0"/>
            <a:chExt cx="812800" cy="81280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7D202E93-A525-9761-D158-CECEF3D4BD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93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52D2D7C3-1542-98BA-3142-D10A7E919C6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46F28A6D-6BD2-E925-28D9-5AE3F69D7AAA}"/>
              </a:ext>
            </a:extLst>
          </p:cNvPr>
          <p:cNvGrpSpPr/>
          <p:nvPr/>
        </p:nvGrpSpPr>
        <p:grpSpPr>
          <a:xfrm>
            <a:off x="10606406" y="3456350"/>
            <a:ext cx="415988" cy="415988"/>
            <a:chOff x="0" y="0"/>
            <a:chExt cx="812800" cy="812800"/>
          </a:xfrm>
        </p:grpSpPr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E164F48-5B77-12D0-68FF-7D46D88276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D35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6">
              <a:extLst>
                <a:ext uri="{FF2B5EF4-FFF2-40B4-BE49-F238E27FC236}">
                  <a16:creationId xmlns:a16="http://schemas.microsoft.com/office/drawing/2014/main" id="{0214A370-FFFB-71D2-0FC6-BB097E2D8F6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40">
            <a:extLst>
              <a:ext uri="{FF2B5EF4-FFF2-40B4-BE49-F238E27FC236}">
                <a16:creationId xmlns:a16="http://schemas.microsoft.com/office/drawing/2014/main" id="{3F9EE690-0AC4-292B-3DFE-25239949E57E}"/>
              </a:ext>
            </a:extLst>
          </p:cNvPr>
          <p:cNvSpPr txBox="1"/>
          <p:nvPr/>
        </p:nvSpPr>
        <p:spPr>
          <a:xfrm>
            <a:off x="136478" y="4326941"/>
            <a:ext cx="3067843" cy="53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239"/>
              </a:lnSpc>
              <a:spcBef>
                <a:spcPct val="0"/>
              </a:spcBef>
            </a:pPr>
            <a:r>
              <a:rPr lang="en-US" sz="1400" b="1" spc="18">
                <a:ea typeface="Be Vietnam Ultra-Bold"/>
                <a:cs typeface="Be Vietnam Ultra-Bold"/>
                <a:sym typeface="Be Vietnam Ultra-Bold"/>
              </a:rPr>
              <a:t>Expanding the Campaign QA Copilot</a:t>
            </a:r>
          </a:p>
        </p:txBody>
      </p:sp>
      <p:sp>
        <p:nvSpPr>
          <p:cNvPr id="36" name="TextBox 41">
            <a:extLst>
              <a:ext uri="{FF2B5EF4-FFF2-40B4-BE49-F238E27FC236}">
                <a16:creationId xmlns:a16="http://schemas.microsoft.com/office/drawing/2014/main" id="{3CD80FDA-9EE7-75C7-FFF3-CAD87E05AAAE}"/>
              </a:ext>
            </a:extLst>
          </p:cNvPr>
          <p:cNvSpPr txBox="1"/>
          <p:nvPr/>
        </p:nvSpPr>
        <p:spPr>
          <a:xfrm>
            <a:off x="4708478" y="4326941"/>
            <a:ext cx="306784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400" b="1">
                <a:solidFill>
                  <a:srgbClr val="231F20"/>
                </a:solidFill>
                <a:ea typeface="Poppins Bold"/>
                <a:cs typeface="Poppins Bold"/>
                <a:sym typeface="Poppins Bold"/>
              </a:rPr>
              <a:t>Integration with Major </a:t>
            </a:r>
            <a:br>
              <a:rPr lang="en-US" sz="1400" b="1">
                <a:solidFill>
                  <a:srgbClr val="231F20"/>
                </a:solidFill>
                <a:ea typeface="Poppins Bold"/>
                <a:cs typeface="Poppins Bold"/>
                <a:sym typeface="Poppins Bold"/>
              </a:rPr>
            </a:br>
            <a:r>
              <a:rPr lang="en-US" sz="1400" b="1">
                <a:solidFill>
                  <a:srgbClr val="231F20"/>
                </a:solidFill>
                <a:ea typeface="Poppins Bold"/>
                <a:cs typeface="Poppins Bold"/>
                <a:sym typeface="Poppins Bold"/>
              </a:rPr>
              <a:t>ESPs</a:t>
            </a: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C4E916AF-F43D-1174-B45A-A1D116DC4E9F}"/>
              </a:ext>
            </a:extLst>
          </p:cNvPr>
          <p:cNvSpPr txBox="1"/>
          <p:nvPr/>
        </p:nvSpPr>
        <p:spPr>
          <a:xfrm>
            <a:off x="9277658" y="4326941"/>
            <a:ext cx="3067843" cy="23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400" b="1">
                <a:solidFill>
                  <a:srgbClr val="231F20"/>
                </a:solidFill>
                <a:ea typeface="Poppins Bold"/>
                <a:cs typeface="Poppins Bold"/>
                <a:sym typeface="Poppins Bold"/>
              </a:rPr>
              <a:t>Auto Fix</a:t>
            </a: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7EE24478-9C54-DBF9-381C-A909B240F809}"/>
              </a:ext>
            </a:extLst>
          </p:cNvPr>
          <p:cNvSpPr txBox="1"/>
          <p:nvPr/>
        </p:nvSpPr>
        <p:spPr>
          <a:xfrm>
            <a:off x="136478" y="5094656"/>
            <a:ext cx="3067843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7" lvl="1" defTabSz="609630">
              <a:lnSpc>
                <a:spcPts val="1960"/>
              </a:lnSpc>
            </a:pPr>
            <a:r>
              <a:rPr lang="en-US" sz="1200" spc="28">
                <a:ea typeface="Be Vietnam"/>
                <a:cs typeface="Be Vietnam"/>
                <a:sym typeface="Be Vietnam"/>
              </a:rPr>
              <a:t>Deeper visual QA capabilities &amp; Enhanced accessibility compliance checks</a:t>
            </a:r>
          </a:p>
        </p:txBody>
      </p:sp>
      <p:sp>
        <p:nvSpPr>
          <p:cNvPr id="39" name="TextBox 44">
            <a:extLst>
              <a:ext uri="{FF2B5EF4-FFF2-40B4-BE49-F238E27FC236}">
                <a16:creationId xmlns:a16="http://schemas.microsoft.com/office/drawing/2014/main" id="{3EF1728C-9E2D-E3B1-8B53-014EB8BC08CD}"/>
              </a:ext>
            </a:extLst>
          </p:cNvPr>
          <p:cNvSpPr txBox="1"/>
          <p:nvPr/>
        </p:nvSpPr>
        <p:spPr>
          <a:xfrm>
            <a:off x="4708478" y="5094656"/>
            <a:ext cx="3067843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IN" sz="1400"/>
              <a:t>ESP integrations (SFMC, Braze, Mailchimp) for automated proof retrieval</a:t>
            </a: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0CD8FC80-5AD6-CA35-63D5-60C5DE28886C}"/>
              </a:ext>
            </a:extLst>
          </p:cNvPr>
          <p:cNvSpPr txBox="1"/>
          <p:nvPr/>
        </p:nvSpPr>
        <p:spPr>
          <a:xfrm>
            <a:off x="9028495" y="5057754"/>
            <a:ext cx="3067843" cy="13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1400"/>
              <a:t>AI-powered </a:t>
            </a:r>
            <a:r>
              <a:rPr lang="en-IN" sz="1400" b="1"/>
              <a:t>auto-fix suggestions</a:t>
            </a:r>
            <a:r>
              <a:rPr lang="en-IN" sz="1400"/>
              <a:t> for copy &amp; HTML &amp;</a:t>
            </a:r>
            <a:br>
              <a:rPr lang="en-IN" sz="1400"/>
            </a:br>
            <a:r>
              <a:rPr lang="en-US" sz="1400" spc="28">
                <a:ea typeface="Be Vietnam"/>
                <a:cs typeface="Be Vietnam"/>
                <a:sym typeface="Be Vietnam"/>
              </a:rPr>
              <a:t>Comprehensive organizational analytics</a:t>
            </a:r>
          </a:p>
          <a:p>
            <a:pPr algn="ctr">
              <a:lnSpc>
                <a:spcPts val="1800"/>
              </a:lnSpc>
            </a:pPr>
            <a:endParaRPr lang="en-IN" sz="1400"/>
          </a:p>
          <a:p>
            <a:pPr algn="ctr">
              <a:lnSpc>
                <a:spcPts val="1800"/>
              </a:lnSpc>
            </a:pPr>
            <a:endParaRPr lang="en-US" sz="1400">
              <a:solidFill>
                <a:srgbClr val="545454"/>
              </a:solidFill>
              <a:ea typeface="Canva Sans"/>
              <a:cs typeface="Canva Sans"/>
              <a:sym typeface="Canva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9CFAF3-151F-EA49-EC38-B5F46400CF00}"/>
              </a:ext>
            </a:extLst>
          </p:cNvPr>
          <p:cNvSpPr txBox="1"/>
          <p:nvPr/>
        </p:nvSpPr>
        <p:spPr>
          <a:xfrm>
            <a:off x="715057" y="215990"/>
            <a:ext cx="6209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+mj-lt"/>
                <a:sym typeface="Archivo Black"/>
              </a:rPr>
              <a:t>Roadmap and Extension</a:t>
            </a:r>
            <a:endParaRPr lang="en-IN" sz="24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11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D4EAC3-0D9A-FB05-37F3-72A835ABEEE8}"/>
              </a:ext>
            </a:extLst>
          </p:cNvPr>
          <p:cNvSpPr txBox="1">
            <a:spLocks/>
          </p:cNvSpPr>
          <p:nvPr/>
        </p:nvSpPr>
        <p:spPr>
          <a:xfrm>
            <a:off x="221416" y="242358"/>
            <a:ext cx="3395241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+mj-lt"/>
                <a:cs typeface="Arial"/>
              </a:rPr>
              <a:t>Bonus Feature</a:t>
            </a:r>
            <a:endParaRPr lang="en-US">
              <a:latin typeface="+mj-lt"/>
            </a:endParaRPr>
          </a:p>
        </p:txBody>
      </p:sp>
      <p:pic>
        <p:nvPicPr>
          <p:cNvPr id="4" name="Picture 3" descr="A black rectangular screen with a white border&#10;&#10;AI-generated content may be incorrect.">
            <a:extLst>
              <a:ext uri="{FF2B5EF4-FFF2-40B4-BE49-F238E27FC236}">
                <a16:creationId xmlns:a16="http://schemas.microsoft.com/office/drawing/2014/main" id="{5E3B5261-92F1-A72E-12F2-BEF7C784B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74" y="0"/>
            <a:ext cx="3178192" cy="6692900"/>
          </a:xfrm>
          <a:prstGeom prst="rect">
            <a:avLst/>
          </a:prstGeom>
        </p:spPr>
      </p:pic>
      <p:pic>
        <p:nvPicPr>
          <p:cNvPr id="5" name="Picture 4" descr="A black rectangular screen with a white border&#10;&#10;AI-generated content may be incorrect.">
            <a:extLst>
              <a:ext uri="{FF2B5EF4-FFF2-40B4-BE49-F238E27FC236}">
                <a16:creationId xmlns:a16="http://schemas.microsoft.com/office/drawing/2014/main" id="{675D09AB-BDF4-0D53-3AD7-A18FEF65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44" y="0"/>
            <a:ext cx="3351022" cy="669290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9E8720F-3649-CE36-DFF2-9743E6DC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68299"/>
            <a:ext cx="2895600" cy="6016509"/>
          </a:xfrm>
          <a:prstGeom prst="rect">
            <a:avLst/>
          </a:prstGeom>
        </p:spPr>
      </p:pic>
      <p:pic>
        <p:nvPicPr>
          <p:cNvPr id="7" name="Picture 6" descr="Screens screenshot of a screenshot of a website&#10;&#10;AI-generated content may be incorrect.">
            <a:extLst>
              <a:ext uri="{FF2B5EF4-FFF2-40B4-BE49-F238E27FC236}">
                <a16:creationId xmlns:a16="http://schemas.microsoft.com/office/drawing/2014/main" id="{B136DA5B-4795-1111-B0D4-B7DCEF2D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275224"/>
            <a:ext cx="3048646" cy="610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3D09F9-05EA-3D8D-BDBB-159FFAE593C8}"/>
              </a:ext>
            </a:extLst>
          </p:cNvPr>
          <p:cNvSpPr txBox="1"/>
          <p:nvPr/>
        </p:nvSpPr>
        <p:spPr>
          <a:xfrm>
            <a:off x="318626" y="861210"/>
            <a:ext cx="3184689" cy="5820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/>
              <a:t>From Screenshot to Send-Ready HTML Automatically</a:t>
            </a:r>
            <a:endParaRPr lang="en-US" sz="1400" b="0" i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6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D9E7-8954-5E54-FF1B-D64C471D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F392-2246-4034-5B13-D97E1D6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36" y="3050435"/>
            <a:ext cx="6064529" cy="757130"/>
          </a:xfrm>
        </p:spPr>
        <p:txBody>
          <a:bodyPr/>
          <a:lstStyle/>
          <a:p>
            <a:r>
              <a:rPr lang="en-US"/>
              <a:t>Thank you!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971493"/>
      </p:ext>
    </p:extLst>
  </p:cSld>
  <p:clrMapOvr>
    <a:masterClrMapping/>
  </p:clrMapOvr>
</p:sld>
</file>

<file path=ppt/theme/theme1.xml><?xml version="1.0" encoding="utf-8"?>
<a:theme xmlns:a="http://schemas.openxmlformats.org/drawingml/2006/main" name="Dentsu GTM Theme - STUDIO">
  <a:themeElements>
    <a:clrScheme name="dentsu GTM color palette">
      <a:dk1>
        <a:srgbClr val="313131"/>
      </a:dk1>
      <a:lt1>
        <a:srgbClr val="FFFFFF"/>
      </a:lt1>
      <a:dk2>
        <a:srgbClr val="B2B9C4"/>
      </a:dk2>
      <a:lt2>
        <a:srgbClr val="E6E5E4"/>
      </a:lt2>
      <a:accent1>
        <a:srgbClr val="FF3800"/>
      </a:accent1>
      <a:accent2>
        <a:srgbClr val="616ED8"/>
      </a:accent2>
      <a:accent3>
        <a:srgbClr val="008488"/>
      </a:accent3>
      <a:accent4>
        <a:srgbClr val="F9BBBC"/>
      </a:accent4>
      <a:accent5>
        <a:srgbClr val="00D6E9"/>
      </a:accent5>
      <a:accent6>
        <a:srgbClr val="8DFE51"/>
      </a:accent6>
      <a:hlink>
        <a:srgbClr val="616ED8"/>
      </a:hlink>
      <a:folHlink>
        <a:srgbClr val="616ED8"/>
      </a:folHlink>
    </a:clrScheme>
    <a:fontScheme name="Office">
      <a:majorFont>
        <a:latin typeface="Verdan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Verdan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spcBef>
            <a:spcPts val="1000"/>
          </a:spcBef>
          <a:spcAft>
            <a:spcPts val="0"/>
          </a:spcAft>
          <a:defRPr sz="1200" b="0" i="0" dirty="0" err="1" smtClean="0"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9" id="{BE275649-BFDA-4841-B445-83F6625CDF87}" vid="{40B0AB0A-E6B9-4D62-AA56-1611ADAEBB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C276F2-065B-274E-A468-7F4CB66AE816}">
  <we:reference id="wa200000729" version="3.18.149.0" store="en-US" storeType="OMEX"/>
  <we:alternateReferences>
    <we:reference id="WA200000729" version="3.18.149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2E32BBEB26A04EAE71841F0FD79A2A" ma:contentTypeVersion="12" ma:contentTypeDescription="Create a new document." ma:contentTypeScope="" ma:versionID="d2db6c2f218f79bab5e32f29cf365764">
  <xsd:schema xmlns:xsd="http://www.w3.org/2001/XMLSchema" xmlns:xs="http://www.w3.org/2001/XMLSchema" xmlns:p="http://schemas.microsoft.com/office/2006/metadata/properties" xmlns:ns2="a51da55c-f8ef-4646-a6da-373a6d9023c7" xmlns:ns3="a472b77f-d24e-4036-9ec4-ff9b94947924" targetNamespace="http://schemas.microsoft.com/office/2006/metadata/properties" ma:root="true" ma:fieldsID="a89b2a4d5e5d9eec4f893d655fe51967" ns2:_="" ns3:_="">
    <xsd:import namespace="a51da55c-f8ef-4646-a6da-373a6d9023c7"/>
    <xsd:import namespace="a472b77f-d24e-4036-9ec4-ff9b949479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Authorname"/>
                <xsd:element ref="ns3:SharedWithUsers" minOccurs="0"/>
                <xsd:element ref="ns3:SharedWithDetails" minOccurs="0"/>
                <xsd:element ref="ns2:MediaServiceBillingMetadata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da55c-f8ef-4646-a6da-373a6d9023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2b77f-d24e-4036-9ec4-ff9b94947924" elementFormDefault="qualified">
    <xsd:import namespace="http://schemas.microsoft.com/office/2006/documentManagement/types"/>
    <xsd:import namespace="http://schemas.microsoft.com/office/infopath/2007/PartnerControls"/>
    <xsd:element name="Authorname" ma:index="16" ma:displayName="Authorname" ma:list="UserInfo" ma:internalName="Author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horname xmlns="a472b77f-d24e-4036-9ec4-ff9b94947924">
      <UserInfo>
        <DisplayName>Jared Duarte</DisplayName>
        <AccountId>2920</AccountId>
        <AccountType/>
      </UserInfo>
    </Authorname>
  </documentManagement>
</p:properties>
</file>

<file path=customXml/itemProps1.xml><?xml version="1.0" encoding="utf-8"?>
<ds:datastoreItem xmlns:ds="http://schemas.openxmlformats.org/officeDocument/2006/customXml" ds:itemID="{2049C05C-B88A-41AB-9425-C14C2DC5AE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A4F0F3-313F-4E36-8DE6-3952AD55414A}">
  <ds:schemaRefs>
    <ds:schemaRef ds:uri="a472b77f-d24e-4036-9ec4-ff9b94947924"/>
    <ds:schemaRef ds:uri="a51da55c-f8ef-4646-a6da-373a6d9023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8AB516-7518-40A4-89BE-1165E8EB351E}">
  <ds:schemaRefs>
    <ds:schemaRef ds:uri="a472b77f-d24e-4036-9ec4-ff9b94947924"/>
    <ds:schemaRef ds:uri="a51da55c-f8ef-4646-a6da-373a6d9023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dentsu Case Study Template June 2025 v1</Template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Dentsu GTM Theme - STUDIO</vt:lpstr>
      <vt:lpstr>Agentic QA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>dentsu International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Anshul Makhija</dc:creator>
  <cp:keywords/>
  <dc:description/>
  <cp:revision>1</cp:revision>
  <dcterms:created xsi:type="dcterms:W3CDTF">2025-11-13T12:42:57Z</dcterms:created>
  <dcterms:modified xsi:type="dcterms:W3CDTF">2025-11-14T04:57:38Z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0x010100462E32BBEB26A04EAE71841F0FD79A2A</vt:lpwstr>
  </property>
  <property fmtid="{D5CDD505-2E9C-101B-9397-08002B2CF9AE}" pid="3" name="MediaServiceImageTags">
    <vt:lpwstr/>
  </property>
</Properties>
</file>